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</p:sldMasterIdLst>
  <p:sldIdLst>
    <p:sldId id="256" r:id="rId26"/>
    <p:sldId id="258" r:id="rId27"/>
    <p:sldId id="259" r:id="rId28"/>
    <p:sldId id="260" r:id="rId29"/>
    <p:sldId id="261" r:id="rId30"/>
    <p:sldId id="262" r:id="rId31"/>
    <p:sldId id="263" r:id="rId32"/>
    <p:sldId id="264" r:id="rId33"/>
    <p:sldId id="265" r:id="rId34"/>
    <p:sldId id="266" r:id="rId35"/>
    <p:sldId id="267" r:id="rId36"/>
  </p:sldIdLst>
  <p:sldSz cx="9144000" cy="5143500"/>
  <p:notesSz cx="68580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9" Type="http://schemas.openxmlformats.org/officeDocument/2006/relationships/tableStyles" Target="tableStyles.xml"/><Relationship Id="rId38" Type="http://schemas.openxmlformats.org/officeDocument/2006/relationships/viewProps" Target="viewProps.xml"/><Relationship Id="rId37" Type="http://schemas.openxmlformats.org/officeDocument/2006/relationships/presProps" Target="presProps.xml"/><Relationship Id="rId36" Type="http://schemas.openxmlformats.org/officeDocument/2006/relationships/slide" Target="slides/slide11.xml"/><Relationship Id="rId35" Type="http://schemas.openxmlformats.org/officeDocument/2006/relationships/slide" Target="slides/slide10.xml"/><Relationship Id="rId34" Type="http://schemas.openxmlformats.org/officeDocument/2006/relationships/slide" Target="slides/slide9.xml"/><Relationship Id="rId33" Type="http://schemas.openxmlformats.org/officeDocument/2006/relationships/slide" Target="slides/slide8.xml"/><Relationship Id="rId32" Type="http://schemas.openxmlformats.org/officeDocument/2006/relationships/slide" Target="slides/slide7.xml"/><Relationship Id="rId31" Type="http://schemas.openxmlformats.org/officeDocument/2006/relationships/slide" Target="slides/slide6.xml"/><Relationship Id="rId30" Type="http://schemas.openxmlformats.org/officeDocument/2006/relationships/slide" Target="slides/slide5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4.xml"/><Relationship Id="rId28" Type="http://schemas.openxmlformats.org/officeDocument/2006/relationships/slide" Target="slides/slide3.xml"/><Relationship Id="rId27" Type="http://schemas.openxmlformats.org/officeDocument/2006/relationships/slide" Target="slides/slide2.xml"/><Relationship Id="rId26" Type="http://schemas.openxmlformats.org/officeDocument/2006/relationships/slide" Target="slides/slide1.xml"/><Relationship Id="rId25" Type="http://schemas.openxmlformats.org/officeDocument/2006/relationships/slideMaster" Target="slideMasters/slideMaster24.xml"/><Relationship Id="rId24" Type="http://schemas.openxmlformats.org/officeDocument/2006/relationships/slideMaster" Target="slideMasters/slideMaster23.xml"/><Relationship Id="rId23" Type="http://schemas.openxmlformats.org/officeDocument/2006/relationships/slideMaster" Target="slideMasters/slideMaster22.xml"/><Relationship Id="rId22" Type="http://schemas.openxmlformats.org/officeDocument/2006/relationships/slideMaster" Target="slideMasters/slideMaster21.xml"/><Relationship Id="rId21" Type="http://schemas.openxmlformats.org/officeDocument/2006/relationships/slideMaster" Target="slideMasters/slideMaster20.xml"/><Relationship Id="rId20" Type="http://schemas.openxmlformats.org/officeDocument/2006/relationships/slideMaster" Target="slideMasters/slideMaster19.xml"/><Relationship Id="rId2" Type="http://schemas.openxmlformats.org/officeDocument/2006/relationships/theme" Target="theme/theme1.xml"/><Relationship Id="rId19" Type="http://schemas.openxmlformats.org/officeDocument/2006/relationships/slideMaster" Target="slideMasters/slideMaster18.xml"/><Relationship Id="rId18" Type="http://schemas.openxmlformats.org/officeDocument/2006/relationships/slideMaster" Target="slideMasters/slideMaster17.xml"/><Relationship Id="rId17" Type="http://schemas.openxmlformats.org/officeDocument/2006/relationships/slideMaster" Target="slideMasters/slideMaster16.xml"/><Relationship Id="rId16" Type="http://schemas.openxmlformats.org/officeDocument/2006/relationships/slideMaster" Target="slideMasters/slideMaster15.xml"/><Relationship Id="rId15" Type="http://schemas.openxmlformats.org/officeDocument/2006/relationships/slideMaster" Target="slideMasters/slideMaster14.xml"/><Relationship Id="rId14" Type="http://schemas.openxmlformats.org/officeDocument/2006/relationships/slideMaster" Target="slideMasters/slideMaster13.xml"/><Relationship Id="rId13" Type="http://schemas.openxmlformats.org/officeDocument/2006/relationships/slideMaster" Target="slideMasters/slideMaster12.xml"/><Relationship Id="rId12" Type="http://schemas.openxmlformats.org/officeDocument/2006/relationships/slideMaster" Target="slideMasters/slideMaster11.xml"/><Relationship Id="rId11" Type="http://schemas.openxmlformats.org/officeDocument/2006/relationships/slideMaster" Target="slideMasters/slideMaster10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3189600" cy="88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buNone/>
            </a:pPr>
            <a:endParaRPr lang="en-US" sz="32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3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3189600" cy="88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indent="0">
              <a:spcBef>
                <a:spcPts val="1415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3189600" cy="88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indent="0">
              <a:spcBef>
                <a:spcPts val="1415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indent="0">
              <a:spcBef>
                <a:spcPts val="1415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3189600" cy="88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4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4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1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/Relationships>
</file>

<file path=ppt/slideMasters/_rels/slideMaster12.xml.rels><?xml version="1.0" encoding="UTF-8" standalone="yes"?>
<Relationships xmlns="http://schemas.openxmlformats.org/package/2006/relationships"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2.xml"/></Relationships>
</file>

<file path=ppt/slideMasters/_rels/slideMaster13.xml.rels><?xml version="1.0" encoding="UTF-8" standalone="yes"?>
<Relationships xmlns="http://schemas.openxmlformats.org/package/2006/relationships"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3.xml"/></Relationships>
</file>

<file path=ppt/slideMasters/_rels/slideMaster14.xml.rels><?xml version="1.0" encoding="UTF-8" standalone="yes"?>
<Relationships xmlns="http://schemas.openxmlformats.org/package/2006/relationships"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4.xml"/></Relationships>
</file>

<file path=ppt/slideMasters/_rels/slideMaster15.xml.rels><?xml version="1.0" encoding="UTF-8" standalone="yes"?>
<Relationships xmlns="http://schemas.openxmlformats.org/package/2006/relationships"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5.xml"/></Relationships>
</file>

<file path=ppt/slideMasters/_rels/slideMaster16.xml.rels><?xml version="1.0" encoding="UTF-8" standalone="yes"?>
<Relationships xmlns="http://schemas.openxmlformats.org/package/2006/relationships"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16.xml"/></Relationships>
</file>

<file path=ppt/slideMasters/_rels/slideMaster17.xml.rels><?xml version="1.0" encoding="UTF-8" standalone="yes"?>
<Relationships xmlns="http://schemas.openxmlformats.org/package/2006/relationships"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17.xml"/></Relationships>
</file>

<file path=ppt/slideMasters/_rels/slideMaster18.xml.rels><?xml version="1.0" encoding="UTF-8" standalone="yes"?>
<Relationships xmlns="http://schemas.openxmlformats.org/package/2006/relationships"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18.xml"/></Relationships>
</file>

<file path=ppt/slideMasters/_rels/slideMaster19.xml.rels><?xml version="1.0" encoding="UTF-8" standalone="yes"?>
<Relationships xmlns="http://schemas.openxmlformats.org/package/2006/relationships"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1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20.xml.rels><?xml version="1.0" encoding="UTF-8" standalone="yes"?>
<Relationships xmlns="http://schemas.openxmlformats.org/package/2006/relationships"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20.xml"/></Relationships>
</file>

<file path=ppt/slideMasters/_rels/slideMaster21.xml.rels><?xml version="1.0" encoding="UTF-8" standalone="yes"?>
<Relationships xmlns="http://schemas.openxmlformats.org/package/2006/relationships"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21.xml"/></Relationships>
</file>

<file path=ppt/slideMasters/_rels/slideMaster2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2.xml"/><Relationship Id="rId1" Type="http://schemas.openxmlformats.org/officeDocument/2006/relationships/slideLayout" Target="../slideLayouts/slideLayout22.xml"/></Relationships>
</file>

<file path=ppt/slideMasters/_rels/slideMaster23.xml.rels><?xml version="1.0" encoding="UTF-8" standalone="yes"?>
<Relationships xmlns="http://schemas.openxmlformats.org/package/2006/relationships"><Relationship Id="rId2" Type="http://schemas.openxmlformats.org/officeDocument/2006/relationships/theme" Target="../theme/theme23.xml"/><Relationship Id="rId1" Type="http://schemas.openxmlformats.org/officeDocument/2006/relationships/slideLayout" Target="../slideLayouts/slideLayout23.xml"/></Relationships>
</file>

<file path=ppt/slideMasters/_rels/slideMaster24.xml.rels><?xml version="1.0" encoding="UTF-8" standalone="yes"?>
<Relationships xmlns="http://schemas.openxmlformats.org/package/2006/relationships"><Relationship Id="rId2" Type="http://schemas.openxmlformats.org/officeDocument/2006/relationships/theme" Target="../theme/theme24.xml"/><Relationship Id="rId1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713160" y="652680"/>
            <a:ext cx="4260960" cy="1560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p>
            <a:pPr indent="0">
              <a:buNone/>
            </a:pPr>
            <a:r>
              <a:rPr lang="fr-FR" sz="5000" b="0" strike="noStrike" spc="-1">
                <a:solidFill>
                  <a:schemeClr val="dk1"/>
                </a:solidFill>
                <a:latin typeface="Arial" panose="020B0604020202020204"/>
              </a:rPr>
              <a:t>Click to edit the title text format</a:t>
            </a:r>
            <a:endParaRPr lang="fr-FR" sz="50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cxnSp>
        <p:nvCxnSpPr>
          <p:cNvPr id="2" name="Google Shape;11;p2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  <p:sp>
        <p:nvSpPr>
          <p:cNvPr id="3" name="Google Shape;12;p2"/>
          <p:cNvSpPr/>
          <p:nvPr/>
        </p:nvSpPr>
        <p:spPr>
          <a:xfrm>
            <a:off x="6775560" y="-92880"/>
            <a:ext cx="2544120" cy="523620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 panose="05010000000000000000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marL="431800" indent="-323850">
              <a:spcBef>
                <a:spcPts val="141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 panose="020B0604020202020204"/>
              </a:rPr>
              <a:t>Click to edit the outline text format</a:t>
            </a:r>
            <a:endParaRPr lang="fr-FR" sz="14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864235" lvl="1" indent="-323850">
              <a:spcBef>
                <a:spcPts val="113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 panose="020B0604020202020204"/>
              </a:rPr>
              <a:t>Second Outline Level</a:t>
            </a:r>
            <a:endParaRPr lang="fr-FR" sz="14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1296035" lvl="2" indent="-288290">
              <a:spcBef>
                <a:spcPts val="850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 panose="020B0604020202020204"/>
              </a:rPr>
              <a:t>Third Outline Level</a:t>
            </a:r>
            <a:endParaRPr lang="fr-FR" sz="14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1727835" lvl="3" indent="-215900">
              <a:spcBef>
                <a:spcPts val="56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 panose="020B0604020202020204"/>
              </a:rPr>
              <a:t>Fourth Outline Level</a:t>
            </a:r>
            <a:endParaRPr lang="fr-FR" sz="14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2160270" lvl="4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 panose="020B0604020202020204"/>
              </a:rPr>
              <a:t>Fifth Outline Level</a:t>
            </a:r>
            <a:endParaRPr lang="fr-FR" sz="20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2592070" lvl="5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 panose="020B0604020202020204"/>
              </a:rPr>
              <a:t>Sixth Outline Level</a:t>
            </a:r>
            <a:endParaRPr lang="fr-FR" sz="20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3023870" lvl="6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 panose="020B0604020202020204"/>
              </a:rPr>
              <a:t>Seventh Outline Level</a:t>
            </a:r>
            <a:endParaRPr lang="fr-FR" sz="20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p>
            <a:pPr indent="0">
              <a:buNone/>
            </a:pPr>
            <a:r>
              <a:rPr lang="fr-FR" sz="2600" b="0" strike="noStrike" spc="-1">
                <a:solidFill>
                  <a:schemeClr val="dk1"/>
                </a:solidFill>
                <a:latin typeface="Arial" panose="020B0604020202020204"/>
              </a:rPr>
              <a:t>Click to edit the title text format</a:t>
            </a:r>
            <a:endParaRPr lang="fr-FR" sz="26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cxnSp>
        <p:nvCxnSpPr>
          <p:cNvPr id="30" name="Google Shape;105;p19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/>
    <p:bodyStyle/>
    <p:otherStyle/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3189600" cy="886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p>
            <a:pPr indent="0">
              <a:buNone/>
            </a:pPr>
            <a:r>
              <a:rPr lang="fr-FR" sz="5000" b="0" strike="noStrike" spc="-1">
                <a:solidFill>
                  <a:schemeClr val="dk1"/>
                </a:solidFill>
                <a:latin typeface="Arial" panose="020B0604020202020204"/>
              </a:rPr>
              <a:t>Click to edit the title text format</a:t>
            </a:r>
            <a:endParaRPr lang="fr-FR" sz="50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cxnSp>
        <p:nvCxnSpPr>
          <p:cNvPr id="32" name="Google Shape;109;p20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  <p:sp>
        <p:nvSpPr>
          <p:cNvPr id="33" name="Google Shape;110;p20"/>
          <p:cNvSpPr/>
          <p:nvPr/>
        </p:nvSpPr>
        <p:spPr>
          <a:xfrm flipH="1">
            <a:off x="-720" y="1359720"/>
            <a:ext cx="9143640" cy="3802680"/>
          </a:xfrm>
          <a:prstGeom prst="round1Rect">
            <a:avLst>
              <a:gd name="adj" fmla="val 0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 panose="05010000000000000000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marL="431800" indent="-323850">
              <a:spcBef>
                <a:spcPts val="141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 panose="020B0604020202020204"/>
              </a:rPr>
              <a:t>Click to edit the outline text format</a:t>
            </a:r>
            <a:endParaRPr lang="fr-FR" sz="14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864235" lvl="1" indent="-323850">
              <a:spcBef>
                <a:spcPts val="113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 panose="020B0604020202020204"/>
              </a:rPr>
              <a:t>Second Outline Level</a:t>
            </a:r>
            <a:endParaRPr lang="fr-FR" sz="14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1296035" lvl="2" indent="-288290">
              <a:spcBef>
                <a:spcPts val="850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 panose="020B0604020202020204"/>
              </a:rPr>
              <a:t>Third Outline Level</a:t>
            </a:r>
            <a:endParaRPr lang="fr-FR" sz="14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1727835" lvl="3" indent="-215900">
              <a:spcBef>
                <a:spcPts val="56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 panose="020B0604020202020204"/>
              </a:rPr>
              <a:t>Fourth Outline Level</a:t>
            </a:r>
            <a:endParaRPr lang="fr-FR" sz="14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2160270" lvl="4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 panose="020B0604020202020204"/>
              </a:rPr>
              <a:t>Fifth Outline Level</a:t>
            </a:r>
            <a:endParaRPr lang="fr-FR" sz="20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2592070" lvl="5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 panose="020B0604020202020204"/>
              </a:rPr>
              <a:t>Sixth Outline Level</a:t>
            </a:r>
            <a:endParaRPr lang="fr-FR" sz="20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3023870" lvl="6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 panose="020B0604020202020204"/>
              </a:rPr>
              <a:t>Seventh Outline Level</a:t>
            </a:r>
            <a:endParaRPr lang="fr-FR" sz="20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/>
    <p:bodyStyle/>
    <p:otherStyle/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4880" y="3092760"/>
            <a:ext cx="3855600" cy="1510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p>
            <a:pPr indent="0"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Arial" panose="020B0604020202020204"/>
              </a:rPr>
              <a:t>Click to edit the title text format</a:t>
            </a:r>
            <a:endParaRPr lang="fr-FR" sz="40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title"/>
          </p:nvPr>
        </p:nvSpPr>
        <p:spPr>
          <a:xfrm>
            <a:off x="713160" y="835920"/>
            <a:ext cx="1257840" cy="91548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rotWithShape="0">
              <a:srgbClr val="000000">
                <a:alpha val="50000"/>
              </a:srgbClr>
            </a:outerShdw>
          </a:effectLst>
        </p:spPr>
        <p:txBody>
          <a:bodyPr lIns="91440" tIns="91440" rIns="91440" bIns="91440" anchor="b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lang="fr-FR" sz="6000" b="0" strike="noStrike" spc="-1">
                <a:solidFill>
                  <a:schemeClr val="dk2"/>
                </a:solidFill>
                <a:latin typeface="Atkinson Hyperlegible Next Medium"/>
                <a:ea typeface="Atkinson Hyperlegible Next Medium"/>
              </a:rPr>
              <a:t>xx%</a:t>
            </a:r>
            <a:endParaRPr lang="fr-FR" sz="60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37" name="Google Shape;16;p3"/>
          <p:cNvSpPr/>
          <p:nvPr/>
        </p:nvSpPr>
        <p:spPr>
          <a:xfrm>
            <a:off x="-77040" y="-92880"/>
            <a:ext cx="2621520" cy="523620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 panose="05010000000000000000"/>
            </a:endParaRPr>
          </a:p>
        </p:txBody>
      </p:sp>
      <p:cxnSp>
        <p:nvCxnSpPr>
          <p:cNvPr id="38" name="Google Shape;17;p3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marL="431800" indent="-323850">
              <a:spcBef>
                <a:spcPts val="141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 panose="020B0604020202020204"/>
              </a:rPr>
              <a:t>Click to edit the outline text format</a:t>
            </a:r>
            <a:endParaRPr lang="fr-FR" sz="14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864235" lvl="1" indent="-323850">
              <a:spcBef>
                <a:spcPts val="113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 panose="020B0604020202020204"/>
              </a:rPr>
              <a:t>Second Outline Level</a:t>
            </a:r>
            <a:endParaRPr lang="fr-FR" sz="14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1296035" lvl="2" indent="-288290">
              <a:spcBef>
                <a:spcPts val="850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 panose="020B0604020202020204"/>
              </a:rPr>
              <a:t>Third Outline Level</a:t>
            </a:r>
            <a:endParaRPr lang="fr-FR" sz="14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1727835" lvl="3" indent="-215900">
              <a:spcBef>
                <a:spcPts val="56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 panose="020B0604020202020204"/>
              </a:rPr>
              <a:t>Fourth Outline Level</a:t>
            </a:r>
            <a:endParaRPr lang="fr-FR" sz="14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2160270" lvl="4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 panose="020B0604020202020204"/>
              </a:rPr>
              <a:t>Fifth Outline Level</a:t>
            </a:r>
            <a:endParaRPr lang="fr-FR" sz="20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2592070" lvl="5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 panose="020B0604020202020204"/>
              </a:rPr>
              <a:t>Sixth Outline Level</a:t>
            </a:r>
            <a:endParaRPr lang="fr-FR" sz="20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3023870" lvl="6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 panose="020B0604020202020204"/>
              </a:rPr>
              <a:t>Seventh Outline Level</a:t>
            </a:r>
            <a:endParaRPr lang="fr-FR" sz="20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/>
    <p:bodyStyle/>
    <p:otherStyle/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112;p21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  <p:sp>
        <p:nvSpPr>
          <p:cNvPr id="41" name="Google Shape;113;p21"/>
          <p:cNvSpPr/>
          <p:nvPr/>
        </p:nvSpPr>
        <p:spPr>
          <a:xfrm rot="5400000">
            <a:off x="6354000" y="2289600"/>
            <a:ext cx="5181840" cy="56376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 panose="0501000000000000000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/>
    <p:bodyStyle/>
    <p:otherStyle/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Google Shape;115;p22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/>
    <p:bodyStyle/>
    <p:otherStyle/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p>
            <a:pPr indent="0">
              <a:buNone/>
            </a:pPr>
            <a:r>
              <a:rPr lang="fr-FR" sz="2600" b="0" strike="noStrike" spc="-1">
                <a:solidFill>
                  <a:schemeClr val="dk1"/>
                </a:solidFill>
                <a:latin typeface="Arial" panose="020B0604020202020204"/>
              </a:rPr>
              <a:t>Click to edit the title text format</a:t>
            </a:r>
            <a:endParaRPr lang="fr-FR" sz="26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720000" y="1215720"/>
            <a:ext cx="7703640" cy="1723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p>
            <a:pPr marL="431800" indent="-323850">
              <a:spcBef>
                <a:spcPts val="141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 panose="020B0604020202020204"/>
              </a:rPr>
              <a:t>Click to edit the outline text format</a:t>
            </a:r>
            <a:endParaRPr lang="fr-FR" sz="12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864235" lvl="1" indent="-323850">
              <a:spcBef>
                <a:spcPts val="113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 panose="020B0604020202020204"/>
              </a:rPr>
              <a:t>Second Outline Level</a:t>
            </a:r>
            <a:endParaRPr lang="fr-FR" sz="12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1296035" lvl="2" indent="-288290">
              <a:spcBef>
                <a:spcPts val="850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 panose="020B0604020202020204"/>
              </a:rPr>
              <a:t>Third Outline Level</a:t>
            </a:r>
            <a:endParaRPr lang="fr-FR" sz="12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1727835" lvl="3" indent="-215900">
              <a:spcBef>
                <a:spcPts val="56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 panose="020B0604020202020204"/>
              </a:rPr>
              <a:t>Fourth Outline Level</a:t>
            </a:r>
            <a:endParaRPr lang="fr-FR" sz="12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2160270" lvl="4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 panose="020B0604020202020204"/>
              </a:rPr>
              <a:t>Fifth Outline Level</a:t>
            </a:r>
            <a:endParaRPr lang="fr-FR" sz="12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2592070" lvl="5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 panose="020B0604020202020204"/>
              </a:rPr>
              <a:t>Sixth Outline Level</a:t>
            </a:r>
            <a:endParaRPr lang="fr-FR" sz="12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3023870" lvl="6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 panose="020B0604020202020204"/>
              </a:rPr>
              <a:t>Seventh Outline Level</a:t>
            </a:r>
            <a:endParaRPr lang="fr-FR" sz="12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cxnSp>
        <p:nvCxnSpPr>
          <p:cNvPr id="45" name="Google Shape;21;p4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  <p:sp>
        <p:nvSpPr>
          <p:cNvPr id="46" name="Google Shape;22;p4"/>
          <p:cNvSpPr/>
          <p:nvPr/>
        </p:nvSpPr>
        <p:spPr>
          <a:xfrm rot="5400000">
            <a:off x="6354000" y="2289600"/>
            <a:ext cx="5181840" cy="56376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 panose="0501000000000000000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xStyles>
    <p:titleStyle/>
    <p:bodyStyle/>
    <p:otherStyle/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p>
            <a:pPr indent="0">
              <a:buNone/>
            </a:pPr>
            <a:r>
              <a:rPr lang="fr-FR" sz="2600" b="0" strike="noStrike" spc="-1">
                <a:solidFill>
                  <a:schemeClr val="dk1"/>
                </a:solidFill>
                <a:latin typeface="Arial" panose="020B0604020202020204"/>
              </a:rPr>
              <a:t>Click to edit the title text format</a:t>
            </a:r>
            <a:endParaRPr lang="fr-FR" sz="26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cxnSp>
        <p:nvCxnSpPr>
          <p:cNvPr id="50" name="Google Shape;29;p5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/>
    <p:bodyStyle/>
    <p:otherStyle/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p>
            <a:pPr indent="0">
              <a:buNone/>
            </a:pPr>
            <a:r>
              <a:rPr lang="fr-FR" sz="2600" b="0" strike="noStrike" spc="-1">
                <a:solidFill>
                  <a:schemeClr val="dk1"/>
                </a:solidFill>
                <a:latin typeface="Arial" panose="020B0604020202020204"/>
              </a:rPr>
              <a:t>Click to edit the title text format</a:t>
            </a:r>
            <a:endParaRPr lang="fr-FR" sz="26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cxnSp>
        <p:nvCxnSpPr>
          <p:cNvPr id="55" name="Google Shape;32;p6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  <p:sp>
        <p:nvSpPr>
          <p:cNvPr id="56" name="Google Shape;33;p6"/>
          <p:cNvSpPr/>
          <p:nvPr/>
        </p:nvSpPr>
        <p:spPr>
          <a:xfrm rot="5400000">
            <a:off x="6354000" y="2289600"/>
            <a:ext cx="5181840" cy="56376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 panose="0501000000000000000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/>
    <p:bodyStyle/>
    <p:otherStyle/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4763520" cy="858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p>
            <a:pPr indent="0">
              <a:buNone/>
            </a:pPr>
            <a:r>
              <a:rPr lang="fr-FR" sz="2600" b="0" strike="noStrike" spc="-1">
                <a:solidFill>
                  <a:schemeClr val="dk1"/>
                </a:solidFill>
                <a:latin typeface="Arial" panose="020B0604020202020204"/>
              </a:rPr>
              <a:t>Click to edit the title text format</a:t>
            </a:r>
            <a:endParaRPr lang="fr-FR" sz="26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cxnSp>
        <p:nvCxnSpPr>
          <p:cNvPr id="59" name="Google Shape;37;p7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  <p:sp>
        <p:nvSpPr>
          <p:cNvPr id="60" name="Google Shape;38;p7"/>
          <p:cNvSpPr/>
          <p:nvPr/>
        </p:nvSpPr>
        <p:spPr>
          <a:xfrm rot="5400000">
            <a:off x="6354000" y="2289600"/>
            <a:ext cx="5181840" cy="56376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 panose="0501000000000000000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/>
    <p:bodyStyle/>
    <p:otherStyle/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768680" y="1307160"/>
            <a:ext cx="560664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p>
            <a:pPr indent="0"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Arial" panose="020B0604020202020204"/>
              </a:rPr>
              <a:t>Click to edit the title text format</a:t>
            </a:r>
            <a:endParaRPr lang="fr-FR" sz="60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13160" y="1159560"/>
            <a:ext cx="4581000" cy="1044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Atkinson Hyperlegible Next Medium"/>
                <a:ea typeface="Atkinson Hyperlegible Next Medium"/>
              </a:rPr>
              <a:t>xx%</a:t>
            </a:r>
            <a:endParaRPr lang="fr-FR" sz="60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cxnSp>
        <p:nvCxnSpPr>
          <p:cNvPr id="7" name="Google Shape;50;p11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/>
    <p:bodyStyle/>
    <p:otherStyle/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2135520" y="1441800"/>
            <a:ext cx="4872600" cy="118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p>
            <a:pPr indent="0"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Arial" panose="020B0604020202020204"/>
              </a:rPr>
              <a:t>Click to edit the title text format</a:t>
            </a:r>
            <a:endParaRPr lang="fr-FR" sz="60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xStyles>
    <p:titleStyle/>
    <p:bodyStyle/>
    <p:otherStyle/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p>
            <a:pPr marL="431800" indent="-323850">
              <a:spcBef>
                <a:spcPts val="141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 panose="020B0604020202020204"/>
              </a:rPr>
              <a:t>Click to edit the outline text format</a:t>
            </a:r>
            <a:endParaRPr lang="fr-FR" sz="18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864235" lvl="1" indent="-323850">
              <a:spcBef>
                <a:spcPts val="113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 panose="020B0604020202020204"/>
              </a:rPr>
              <a:t>Second Outline Level</a:t>
            </a:r>
            <a:endParaRPr lang="fr-FR" sz="18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1296035" lvl="2" indent="-288290">
              <a:spcBef>
                <a:spcPts val="850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 panose="020B0604020202020204"/>
              </a:rPr>
              <a:t>Third Outline Level</a:t>
            </a:r>
            <a:endParaRPr lang="fr-FR" sz="18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1727835" lvl="3" indent="-215900">
              <a:spcBef>
                <a:spcPts val="56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 panose="020B0604020202020204"/>
              </a:rPr>
              <a:t>Fourth Outline Level</a:t>
            </a:r>
            <a:endParaRPr lang="fr-FR" sz="18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2160270" lvl="4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 panose="020B0604020202020204"/>
              </a:rPr>
              <a:t>Fifth Outline Level</a:t>
            </a:r>
            <a:endParaRPr lang="fr-FR" sz="18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2592070" lvl="5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 panose="020B0604020202020204"/>
              </a:rPr>
              <a:t>Sixth Outline Level</a:t>
            </a:r>
            <a:endParaRPr lang="fr-FR" sz="18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3023870" lvl="6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 panose="020B0604020202020204"/>
              </a:rPr>
              <a:t>Seventh Outline Level</a:t>
            </a:r>
            <a:endParaRPr lang="fr-FR" sz="18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title"/>
          </p:nvPr>
        </p:nvSpPr>
        <p:spPr>
          <a:xfrm>
            <a:off x="720000" y="4014360"/>
            <a:ext cx="7703640" cy="57240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tIns="91440" rIns="91440" bIns="91440" anchor="t">
            <a:noAutofit/>
          </a:bodyPr>
          <a:p>
            <a:pPr indent="0">
              <a:buNone/>
            </a:pPr>
            <a:r>
              <a:rPr lang="fr-FR" sz="2500" b="0" strike="noStrike" spc="-1">
                <a:solidFill>
                  <a:schemeClr val="dk1"/>
                </a:solidFill>
                <a:latin typeface="Arial" panose="020B0604020202020204"/>
              </a:rPr>
              <a:t>Click to edit the title text format</a:t>
            </a:r>
            <a:endParaRPr lang="fr-FR" sz="25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txStyles>
    <p:titleStyle/>
    <p:bodyStyle/>
    <p:otherStyle/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txStyles>
    <p:titleStyle/>
    <p:bodyStyle/>
    <p:otherStyle/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121;p25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 panose="05010000000000000000"/>
            </a:endParaRPr>
          </a:p>
        </p:txBody>
      </p:sp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p>
            <a:pPr indent="0">
              <a:buNone/>
            </a:pPr>
            <a:r>
              <a:rPr lang="fr-FR" sz="2200" b="0" strike="noStrike" spc="-1">
                <a:solidFill>
                  <a:schemeClr val="dk1"/>
                </a:solidFill>
                <a:latin typeface="Arial" panose="020B0604020202020204"/>
              </a:rPr>
              <a:t>Click to edit the title text format</a:t>
            </a:r>
            <a:endParaRPr lang="fr-FR" sz="22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/>
    <p:bodyStyle/>
    <p:otherStyle/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124;p26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 panose="05010000000000000000"/>
            </a:endParaRPr>
          </a:p>
        </p:txBody>
      </p:sp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p>
            <a:pPr indent="0">
              <a:buNone/>
            </a:pPr>
            <a:r>
              <a:rPr lang="fr-FR" sz="2200" b="0" strike="noStrike" spc="-1">
                <a:solidFill>
                  <a:schemeClr val="dk1"/>
                </a:solidFill>
                <a:latin typeface="Arial" panose="020B0604020202020204"/>
              </a:rPr>
              <a:t>Click to edit the title text format</a:t>
            </a:r>
            <a:endParaRPr lang="fr-FR" sz="22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p>
            <a:pPr indent="0">
              <a:buNone/>
            </a:pPr>
            <a:r>
              <a:rPr lang="fr-FR" sz="2200" b="0" strike="noStrike" spc="-1">
                <a:solidFill>
                  <a:schemeClr val="dk1"/>
                </a:solidFill>
                <a:latin typeface="Arial" panose="020B0604020202020204"/>
              </a:rPr>
              <a:t>Click to edit the title text format</a:t>
            </a:r>
            <a:endParaRPr lang="fr-FR" sz="22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/>
    <p:bodyStyle/>
    <p:otherStyle/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53;p13"/>
          <p:cNvSpPr/>
          <p:nvPr/>
        </p:nvSpPr>
        <p:spPr>
          <a:xfrm>
            <a:off x="0" y="1359720"/>
            <a:ext cx="9143640" cy="3802680"/>
          </a:xfrm>
          <a:prstGeom prst="round1Rect">
            <a:avLst>
              <a:gd name="adj" fmla="val 0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 panose="05010000000000000000"/>
            </a:endParaRPr>
          </a:p>
        </p:txBody>
      </p:sp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68162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p>
            <a:pPr indent="0">
              <a:buNone/>
            </a:pPr>
            <a:r>
              <a:rPr lang="fr-FR" sz="2600" b="0" strike="noStrike" spc="-1">
                <a:solidFill>
                  <a:schemeClr val="dk1"/>
                </a:solidFill>
                <a:latin typeface="Arial" panose="020B0604020202020204"/>
              </a:rPr>
              <a:t>Click to edit the title text format</a:t>
            </a:r>
            <a:endParaRPr lang="fr-FR" sz="26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title"/>
          </p:nvPr>
        </p:nvSpPr>
        <p:spPr>
          <a:xfrm>
            <a:off x="4324320" y="1810440"/>
            <a:ext cx="734400" cy="435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lang="fr-FR" sz="2400" b="0" strike="noStrike" spc="-1">
                <a:solidFill>
                  <a:schemeClr val="lt1"/>
                </a:solidFill>
                <a:latin typeface="Atkinson Hyperlegible Next SemiBold"/>
                <a:ea typeface="Atkinson Hyperlegible Next SemiBold"/>
              </a:rPr>
              <a:t>xx%</a:t>
            </a:r>
            <a:endParaRPr lang="fr-FR" sz="24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title"/>
          </p:nvPr>
        </p:nvSpPr>
        <p:spPr>
          <a:xfrm>
            <a:off x="4324320" y="3440160"/>
            <a:ext cx="734400" cy="435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lang="fr-FR" sz="2400" b="0" strike="noStrike" spc="-1">
                <a:solidFill>
                  <a:schemeClr val="lt1"/>
                </a:solidFill>
                <a:latin typeface="Atkinson Hyperlegible Next SemiBold"/>
                <a:ea typeface="Atkinson Hyperlegible Next SemiBold"/>
              </a:rPr>
              <a:t>xx%</a:t>
            </a:r>
            <a:endParaRPr lang="fr-FR" sz="24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title"/>
          </p:nvPr>
        </p:nvSpPr>
        <p:spPr>
          <a:xfrm>
            <a:off x="6644160" y="1810440"/>
            <a:ext cx="734400" cy="435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lang="fr-FR" sz="2400" b="0" strike="noStrike" spc="-1">
                <a:solidFill>
                  <a:schemeClr val="lt1"/>
                </a:solidFill>
                <a:latin typeface="Atkinson Hyperlegible Next SemiBold"/>
                <a:ea typeface="Atkinson Hyperlegible Next SemiBold"/>
              </a:rPr>
              <a:t>xx%</a:t>
            </a:r>
            <a:endParaRPr lang="fr-FR" sz="24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13" name="PlaceHolder 5"/>
          <p:cNvSpPr>
            <a:spLocks noGrp="1"/>
          </p:cNvSpPr>
          <p:nvPr>
            <p:ph type="title"/>
          </p:nvPr>
        </p:nvSpPr>
        <p:spPr>
          <a:xfrm>
            <a:off x="6644160" y="3440160"/>
            <a:ext cx="734400" cy="435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lang="fr-FR" sz="2400" b="0" strike="noStrike" spc="-1">
                <a:solidFill>
                  <a:schemeClr val="lt1"/>
                </a:solidFill>
                <a:latin typeface="Atkinson Hyperlegible Next SemiBold"/>
                <a:ea typeface="Atkinson Hyperlegible Next SemiBold"/>
              </a:rPr>
              <a:t>xx%</a:t>
            </a:r>
            <a:endParaRPr lang="fr-FR" sz="24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cxnSp>
        <p:nvCxnSpPr>
          <p:cNvPr id="14" name="Google Shape;63;p13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/>
    <p:bodyStyle/>
    <p:otherStyle/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20000" y="1637640"/>
            <a:ext cx="3286080" cy="1062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p>
            <a:pPr indent="0">
              <a:buNone/>
            </a:pPr>
            <a:r>
              <a:rPr lang="fr-FR" sz="2600" b="0" strike="noStrike" spc="-1">
                <a:solidFill>
                  <a:schemeClr val="dk1"/>
                </a:solidFill>
                <a:latin typeface="Arial" panose="020B0604020202020204"/>
              </a:rPr>
              <a:t>Click to edit the title text format</a:t>
            </a:r>
            <a:endParaRPr lang="fr-FR" sz="26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cxnSp>
        <p:nvCxnSpPr>
          <p:cNvPr id="16" name="Google Shape;67;p14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/>
    <p:bodyStyle/>
    <p:otherStyle/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4763520" cy="858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p>
            <a:pPr indent="0">
              <a:buNone/>
            </a:pPr>
            <a:r>
              <a:rPr lang="fr-FR" sz="2600" b="0" strike="noStrike" spc="-1">
                <a:solidFill>
                  <a:schemeClr val="dk1"/>
                </a:solidFill>
                <a:latin typeface="Arial" panose="020B0604020202020204"/>
              </a:rPr>
              <a:t>Click to edit the title text format</a:t>
            </a:r>
            <a:endParaRPr lang="fr-FR" sz="26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cxnSp>
        <p:nvCxnSpPr>
          <p:cNvPr id="18" name="Google Shape;71;p15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  <p:sp>
        <p:nvSpPr>
          <p:cNvPr id="19" name="Google Shape;72;p15"/>
          <p:cNvSpPr/>
          <p:nvPr/>
        </p:nvSpPr>
        <p:spPr>
          <a:xfrm rot="5400000">
            <a:off x="6354000" y="2289600"/>
            <a:ext cx="5181840" cy="56376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 panose="05010000000000000000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marL="431800" indent="-323850">
              <a:spcBef>
                <a:spcPts val="141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 panose="020B0604020202020204"/>
              </a:rPr>
              <a:t>Click to edit the outline text format</a:t>
            </a:r>
            <a:endParaRPr lang="fr-FR" sz="14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864235" lvl="1" indent="-323850">
              <a:spcBef>
                <a:spcPts val="113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 panose="020B0604020202020204"/>
              </a:rPr>
              <a:t>Second Outline Level</a:t>
            </a:r>
            <a:endParaRPr lang="fr-FR" sz="14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1296035" lvl="2" indent="-288290">
              <a:spcBef>
                <a:spcPts val="850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 panose="020B0604020202020204"/>
              </a:rPr>
              <a:t>Third Outline Level</a:t>
            </a:r>
            <a:endParaRPr lang="fr-FR" sz="14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1727835" lvl="3" indent="-215900">
              <a:spcBef>
                <a:spcPts val="56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 panose="020B0604020202020204"/>
              </a:rPr>
              <a:t>Fourth Outline Level</a:t>
            </a:r>
            <a:endParaRPr lang="fr-FR" sz="14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2160270" lvl="4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 panose="020B0604020202020204"/>
              </a:rPr>
              <a:t>Fifth Outline Level</a:t>
            </a:r>
            <a:endParaRPr lang="fr-FR" sz="20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2592070" lvl="5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 panose="020B0604020202020204"/>
              </a:rPr>
              <a:t>Sixth Outline Level</a:t>
            </a:r>
            <a:endParaRPr lang="fr-FR" sz="20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3023870" lvl="6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 panose="020B0604020202020204"/>
              </a:rPr>
              <a:t>Seventh Outline Level</a:t>
            </a:r>
            <a:endParaRPr lang="fr-FR" sz="20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/>
    <p:bodyStyle/>
    <p:otherStyle/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74;p16"/>
          <p:cNvSpPr/>
          <p:nvPr/>
        </p:nvSpPr>
        <p:spPr>
          <a:xfrm>
            <a:off x="6775560" y="-92880"/>
            <a:ext cx="2544120" cy="523620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 panose="05010000000000000000"/>
            </a:endParaRPr>
          </a:p>
        </p:txBody>
      </p:sp>
      <p:sp>
        <p:nvSpPr>
          <p:cNvPr id="22" name="PlaceHolder 1"/>
          <p:cNvSpPr>
            <a:spLocks noGrp="1"/>
          </p:cNvSpPr>
          <p:nvPr>
            <p:ph type="body"/>
          </p:nvPr>
        </p:nvSpPr>
        <p:spPr>
          <a:xfrm>
            <a:off x="5400000" y="0"/>
            <a:ext cx="37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p>
            <a:pPr marL="431800" indent="-323850">
              <a:spcBef>
                <a:spcPts val="141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 panose="020B0604020202020204"/>
              </a:rPr>
              <a:t>Click to edit the outline text format</a:t>
            </a:r>
            <a:endParaRPr lang="fr-FR" sz="18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864235" lvl="1" indent="-323850">
              <a:spcBef>
                <a:spcPts val="113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 panose="020B0604020202020204"/>
              </a:rPr>
              <a:t>Second Outline Level</a:t>
            </a:r>
            <a:endParaRPr lang="fr-FR" sz="18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1296035" lvl="2" indent="-288290">
              <a:spcBef>
                <a:spcPts val="850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 panose="020B0604020202020204"/>
              </a:rPr>
              <a:t>Third Outline Level</a:t>
            </a:r>
            <a:endParaRPr lang="fr-FR" sz="18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1727835" lvl="3" indent="-215900">
              <a:spcBef>
                <a:spcPts val="56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 panose="020B0604020202020204"/>
              </a:rPr>
              <a:t>Fourth Outline Level</a:t>
            </a:r>
            <a:endParaRPr lang="fr-FR" sz="18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2160270" lvl="4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 panose="020B0604020202020204"/>
              </a:rPr>
              <a:t>Fifth Outline Level</a:t>
            </a:r>
            <a:endParaRPr lang="fr-FR" sz="18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2592070" lvl="5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 panose="020B0604020202020204"/>
              </a:rPr>
              <a:t>Sixth Outline Level</a:t>
            </a:r>
            <a:endParaRPr lang="fr-FR" sz="1800" b="0" strike="noStrike" spc="-1">
              <a:solidFill>
                <a:srgbClr val="000000"/>
              </a:solidFill>
              <a:latin typeface="Arial" panose="020B0604020202020204"/>
            </a:endParaRPr>
          </a:p>
          <a:p>
            <a:pPr marL="3023870" lvl="6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 panose="020B0604020202020204"/>
              </a:rPr>
              <a:t>Seventh Outline Level</a:t>
            </a:r>
            <a:endParaRPr lang="fr-FR" sz="18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title"/>
          </p:nvPr>
        </p:nvSpPr>
        <p:spPr>
          <a:xfrm>
            <a:off x="720000" y="793080"/>
            <a:ext cx="3899160" cy="1368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p>
            <a:pPr indent="0">
              <a:buNone/>
            </a:pPr>
            <a:r>
              <a:rPr lang="fr-FR" sz="2600" b="0" strike="noStrike" spc="-1">
                <a:solidFill>
                  <a:schemeClr val="dk1"/>
                </a:solidFill>
                <a:latin typeface="Arial" panose="020B0604020202020204"/>
              </a:rPr>
              <a:t>Click to edit the title text format</a:t>
            </a:r>
            <a:endParaRPr lang="fr-FR" sz="26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/>
    <p:bodyStyle/>
    <p:otherStyle/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p>
            <a:pPr indent="0">
              <a:buNone/>
            </a:pPr>
            <a:r>
              <a:rPr lang="fr-FR" sz="2600" b="0" strike="noStrike" spc="-1">
                <a:solidFill>
                  <a:schemeClr val="dk1"/>
                </a:solidFill>
                <a:latin typeface="Arial" panose="020B0604020202020204"/>
              </a:rPr>
              <a:t>Click to edit the title text format</a:t>
            </a:r>
            <a:endParaRPr lang="fr-FR" sz="26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cxnSp>
        <p:nvCxnSpPr>
          <p:cNvPr id="25" name="Google Shape;86;p17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/>
    <p:bodyStyle/>
    <p:otherStyle/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p>
            <a:pPr indent="0">
              <a:buNone/>
            </a:pPr>
            <a:r>
              <a:rPr lang="fr-FR" sz="2600" b="0" strike="noStrike" spc="-1">
                <a:solidFill>
                  <a:schemeClr val="dk1"/>
                </a:solidFill>
                <a:latin typeface="Arial" panose="020B0604020202020204"/>
              </a:rPr>
              <a:t>Click to edit the title text format</a:t>
            </a:r>
            <a:endParaRPr lang="fr-FR" sz="26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cxnSp>
        <p:nvCxnSpPr>
          <p:cNvPr id="27" name="Google Shape;101;p18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  <p:sp>
        <p:nvSpPr>
          <p:cNvPr id="28" name="Google Shape;102;p18"/>
          <p:cNvSpPr/>
          <p:nvPr/>
        </p:nvSpPr>
        <p:spPr>
          <a:xfrm rot="5400000">
            <a:off x="6354000" y="2289600"/>
            <a:ext cx="5181840" cy="56376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 panose="0501000000000000000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1.xml"/><Relationship Id="rId3" Type="http://schemas.openxmlformats.org/officeDocument/2006/relationships/hyperlink" Target="http://bit.ly/2TtBDf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714240" y="657360"/>
            <a:ext cx="4257360" cy="1561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5000" b="0" strike="noStrike" spc="-1">
                <a:solidFill>
                  <a:schemeClr val="dk1"/>
                </a:solidFill>
                <a:latin typeface="Atkinson Hyperlegible Next SemiBold"/>
                <a:ea typeface="Atkinson Hyperlegible Next SemiBold"/>
              </a:rPr>
              <a:t>География</a:t>
            </a:r>
            <a:endParaRPr lang="fr-FR" sz="50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subTitle"/>
          </p:nvPr>
        </p:nvSpPr>
        <p:spPr>
          <a:xfrm>
            <a:off x="714240" y="2381400"/>
            <a:ext cx="4257360" cy="380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86943"/>
          </a:bodyPr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1600" b="0" strike="noStrike" spc="-1">
                <a:solidFill>
                  <a:schemeClr val="dk1"/>
                </a:solidFill>
                <a:latin typeface="Albert Sans"/>
                <a:ea typeface="Albert Sans"/>
              </a:rPr>
              <a:t>Проверка знаний по географии для средней школы</a:t>
            </a:r>
            <a:endParaRPr lang="en-US" sz="16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  <p:sp>
        <p:nvSpPr>
          <p:cNvPr id="72" name="Google Shape;133;p27"/>
          <p:cNvSpPr/>
          <p:nvPr/>
        </p:nvSpPr>
        <p:spPr>
          <a:xfrm>
            <a:off x="5400000" y="0"/>
            <a:ext cx="3743640" cy="5143320"/>
          </a:xfrm>
          <a:prstGeom prst="round1Rect">
            <a:avLst>
              <a:gd name="adj" fmla="val 50000"/>
            </a:avLst>
          </a:prstGeom>
          <a:blipFill rotWithShape="0">
            <a:blip r:embed="rId1"/>
            <a:srcRect/>
            <a:stretch>
              <a:fillRect/>
            </a:stretch>
          </a:blip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 anchor="t">
            <a:noAutofit/>
          </a:bodyPr>
          <a:p>
            <a:endParaRPr lang="en-US" sz="1800" b="0" strike="noStrike" spc="-1">
              <a:solidFill>
                <a:srgbClr val="000000"/>
              </a:solidFill>
              <a:latin typeface="OpenSymbol" panose="05010000000000000000"/>
            </a:endParaRPr>
          </a:p>
        </p:txBody>
      </p:sp>
      <p:sp>
        <p:nvSpPr>
          <p:cNvPr id="73" name="Google Shape;134;p27"/>
          <p:cNvSpPr/>
          <p:nvPr/>
        </p:nvSpPr>
        <p:spPr>
          <a:xfrm>
            <a:off x="714240" y="4210200"/>
            <a:ext cx="1428480" cy="15300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0" tIns="0" r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r>
              <a:rPr lang="en-GB" sz="1000" b="0" strike="noStrike" spc="-1">
                <a:solidFill>
                  <a:schemeClr val="dk1"/>
                </a:solidFill>
                <a:latin typeface="Arial" panose="020B0604020202020204"/>
              </a:rPr>
              <a:t>yourwebsite.com</a:t>
            </a:r>
            <a:endParaRPr lang="en-US" sz="10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  <p:sp>
        <p:nvSpPr>
          <p:cNvPr id="74" name="Google Shape;135;p27"/>
          <p:cNvSpPr/>
          <p:nvPr/>
        </p:nvSpPr>
        <p:spPr>
          <a:xfrm>
            <a:off x="2219400" y="4229280"/>
            <a:ext cx="1056960" cy="15300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0" tIns="0" r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r>
              <a:rPr lang="en-GB" sz="1000" b="0" strike="noStrike" spc="-1">
                <a:solidFill>
                  <a:schemeClr val="dk1"/>
                </a:solidFill>
                <a:latin typeface="Arial" panose="020B0604020202020204"/>
              </a:rPr>
              <a:t>→</a:t>
            </a:r>
            <a:endParaRPr lang="en-US" sz="10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723960" y="790560"/>
            <a:ext cx="3895200" cy="1371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600" b="0" strike="noStrike" spc="-1">
                <a:solidFill>
                  <a:schemeClr val="dk1"/>
                </a:solidFill>
                <a:latin typeface="Atkinson Hyperlegible Next Medium"/>
                <a:ea typeface="Atkinson Hyperlegible Next Medium"/>
              </a:rPr>
              <a:t>Заключение</a:t>
            </a:r>
            <a:endParaRPr lang="fr-FR" sz="26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subTitle"/>
          </p:nvPr>
        </p:nvSpPr>
        <p:spPr>
          <a:xfrm>
            <a:off x="723960" y="2162160"/>
            <a:ext cx="3895200" cy="1733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1200" b="0" strike="noStrike" spc="-1">
                <a:solidFill>
                  <a:schemeClr val="dk1"/>
                </a:solidFill>
                <a:latin typeface="Albert Sans"/>
                <a:ea typeface="Albert Sans"/>
              </a:rPr>
              <a:t>Понимание географии, природных ресурсов и разнообразия культур помогает создать более устойчивое общество. Учите об этом, чтобы строить лучшее будущее!</a:t>
            </a:r>
            <a:endParaRPr lang="en-US" sz="12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  <p:sp>
        <p:nvSpPr>
          <p:cNvPr id="111" name="Google Shape;183;p32"/>
          <p:cNvSpPr/>
          <p:nvPr/>
        </p:nvSpPr>
        <p:spPr>
          <a:xfrm>
            <a:off x="5400000" y="0"/>
            <a:ext cx="3743640" cy="5143320"/>
          </a:xfrm>
          <a:prstGeom prst="round1Rect">
            <a:avLst>
              <a:gd name="adj" fmla="val 16667"/>
            </a:avLst>
          </a:prstGeom>
          <a:blipFill rotWithShape="0">
            <a:blip r:embed="rId1"/>
            <a:srcRect/>
            <a:stretch>
              <a:fillRect/>
            </a:stretch>
          </a:blip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 anchor="t">
            <a:noAutofit/>
          </a:bodyPr>
          <a:p>
            <a:endParaRPr lang="en-US" sz="1800" b="0" strike="noStrike" spc="-1">
              <a:solidFill>
                <a:srgbClr val="000000"/>
              </a:solidFill>
              <a:latin typeface="OpenSymbol" panose="05010000000000000000"/>
            </a:endParaRPr>
          </a:p>
        </p:txBody>
      </p:sp>
      <p:sp>
        <p:nvSpPr>
          <p:cNvPr id="112" name="Google Shape;184;p32"/>
          <p:cNvSpPr/>
          <p:nvPr/>
        </p:nvSpPr>
        <p:spPr>
          <a:xfrm>
            <a:off x="723960" y="3971880"/>
            <a:ext cx="1056960" cy="15300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0" tIns="0" r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r>
              <a:rPr lang="en-GB" sz="1000" b="0" strike="noStrike" spc="-1">
                <a:solidFill>
                  <a:schemeClr val="dk1"/>
                </a:solidFill>
                <a:latin typeface="Arial" panose="020B0604020202020204"/>
              </a:rPr>
              <a:t>↓</a:t>
            </a:r>
            <a:endParaRPr lang="en-US" sz="10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714375" y="542925"/>
            <a:ext cx="4208780" cy="885825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83594"/>
          </a:bodyPr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5000" b="0" strike="noStrike" spc="-1">
                <a:solidFill>
                  <a:schemeClr val="dk1"/>
                </a:solidFill>
                <a:latin typeface="Atkinson Hyperlegible Next SemiBold"/>
                <a:ea typeface="Atkinson Hyperlegible Next SemiBold"/>
              </a:rPr>
              <a:t>Thank you!</a:t>
            </a:r>
            <a:endParaRPr lang="fr-FR" sz="50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subTitle"/>
          </p:nvPr>
        </p:nvSpPr>
        <p:spPr>
          <a:xfrm>
            <a:off x="4140230" y="411435"/>
            <a:ext cx="4333680" cy="8186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1400" b="1" strike="noStrike" spc="-1">
                <a:solidFill>
                  <a:schemeClr val="dk1"/>
                </a:solidFill>
                <a:latin typeface="Albert Sans"/>
                <a:ea typeface="Albert Sans"/>
              </a:rPr>
              <a:t>Do you have any questions?</a:t>
            </a:r>
            <a:endParaRPr lang="en-US" sz="14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  <p:sp>
        <p:nvSpPr>
          <p:cNvPr id="115" name="Google Shape;335;p41"/>
          <p:cNvSpPr/>
          <p:nvPr/>
        </p:nvSpPr>
        <p:spPr>
          <a:xfrm>
            <a:off x="251460" y="2005330"/>
            <a:ext cx="8169910" cy="25654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870823080" tIns="128520" rIns="870823080" bIns="128520" anchor="t">
            <a:normAutofit/>
          </a:bodyPr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-GB" sz="1000" b="0" strike="noStrike" spc="-1">
                <a:solidFill>
                  <a:schemeClr val="dk1"/>
                </a:solidFill>
                <a:latin typeface="Arial" panose="020B0604020202020204"/>
              </a:rPr>
              <a:t>+00 000 000 000</a:t>
            </a:r>
            <a:endParaRPr lang="en-US" sz="10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  <p:sp>
        <p:nvSpPr>
          <p:cNvPr id="116" name="Google Shape;336;p41"/>
          <p:cNvSpPr/>
          <p:nvPr/>
        </p:nvSpPr>
        <p:spPr>
          <a:xfrm>
            <a:off x="714240" y="2276640"/>
            <a:ext cx="1428480" cy="39024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0" tIns="0" rIns="0" bIns="0" anchor="t">
            <a:norm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r>
              <a:rPr lang="en-GB" sz="1000" b="0" strike="noStrike" spc="-1">
                <a:solidFill>
                  <a:schemeClr val="dk1"/>
                </a:solidFill>
                <a:latin typeface="Arial" panose="020B0604020202020204"/>
              </a:rPr>
              <a:t>www.yourwebsite.com</a:t>
            </a:r>
            <a:endParaRPr lang="en-US" sz="10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  <p:sp>
        <p:nvSpPr>
          <p:cNvPr id="117" name="Google Shape;337;p41"/>
          <p:cNvSpPr/>
          <p:nvPr/>
        </p:nvSpPr>
        <p:spPr>
          <a:xfrm>
            <a:off x="2219400" y="2295360"/>
            <a:ext cx="1056960" cy="15300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0" tIns="0" r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r>
              <a:rPr lang="en-GB" sz="1000" b="0" strike="noStrike" spc="-1">
                <a:solidFill>
                  <a:schemeClr val="dk1"/>
                </a:solidFill>
                <a:latin typeface="Arial" panose="020B0604020202020204"/>
              </a:rPr>
              <a:t>↓</a:t>
            </a:r>
            <a:endParaRPr lang="en-US" sz="10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  <p:grpSp>
        <p:nvGrpSpPr>
          <p:cNvPr id="118" name="Google Shape;338;p41"/>
          <p:cNvGrpSpPr/>
          <p:nvPr/>
        </p:nvGrpSpPr>
        <p:grpSpPr>
          <a:xfrm>
            <a:off x="800280" y="2953080"/>
            <a:ext cx="275760" cy="275760"/>
            <a:chOff x="800280" y="2953080"/>
            <a:chExt cx="275760" cy="275760"/>
          </a:xfrm>
        </p:grpSpPr>
        <p:sp>
          <p:nvSpPr>
            <p:cNvPr id="119" name="Google Shape;339;p41"/>
            <p:cNvSpPr/>
            <p:nvPr/>
          </p:nvSpPr>
          <p:spPr>
            <a:xfrm>
              <a:off x="800280" y="2953080"/>
              <a:ext cx="275760" cy="275760"/>
            </a:xfrm>
            <a:custGeom>
              <a:avLst/>
              <a:gdLst>
                <a:gd name="textAreaLeft" fmla="*/ 0 w 275760"/>
                <a:gd name="textAreaRight" fmla="*/ 276120 w 275760"/>
                <a:gd name="textAreaTop" fmla="*/ 0 h 275760"/>
                <a:gd name="textAreaBottom" fmla="*/ 276120 h 275760"/>
              </a:gdLst>
              <a:ahLst/>
              <a:cxnLst/>
              <a:rect l="textAreaLeft" t="textAreaTop" r="textAreaRight" b="textAreaBottom"/>
              <a:pathLst>
                <a:path w="6764" h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  <p:txBody>
            <a:bodyPr tIns="91440" bIns="91440" anchor="ctr">
              <a:noAutofit/>
            </a:bodyPr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 panose="05010000000000000000"/>
              </a:endParaRPr>
            </a:p>
          </p:txBody>
        </p:sp>
        <p:sp>
          <p:nvSpPr>
            <p:cNvPr id="120" name="Google Shape;340;p41"/>
            <p:cNvSpPr/>
            <p:nvPr/>
          </p:nvSpPr>
          <p:spPr>
            <a:xfrm>
              <a:off x="864360" y="3018600"/>
              <a:ext cx="146880" cy="144000"/>
            </a:xfrm>
            <a:custGeom>
              <a:avLst/>
              <a:gdLst>
                <a:gd name="textAreaLeft" fmla="*/ 0 w 146880"/>
                <a:gd name="textAreaRight" fmla="*/ 147240 w 146880"/>
                <a:gd name="textAreaTop" fmla="*/ 0 h 144000"/>
                <a:gd name="textAreaBottom" fmla="*/ 144360 h 144000"/>
              </a:gdLst>
              <a:ahLst/>
              <a:cxnLst/>
              <a:rect l="textAreaLeft" t="textAreaTop" r="textAreaRight" b="textAreaBottom"/>
              <a:pathLst>
                <a:path w="3607" h="3542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  <p:txBody>
            <a:bodyPr tIns="72000" bIns="72000" anchor="ctr">
              <a:noAutofit/>
            </a:bodyPr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 panose="05010000000000000000"/>
              </a:endParaRPr>
            </a:p>
          </p:txBody>
        </p:sp>
        <p:sp>
          <p:nvSpPr>
            <p:cNvPr id="121" name="Google Shape;341;p41"/>
            <p:cNvSpPr/>
            <p:nvPr/>
          </p:nvSpPr>
          <p:spPr>
            <a:xfrm>
              <a:off x="993960" y="2988720"/>
              <a:ext cx="37440" cy="37080"/>
            </a:xfrm>
            <a:custGeom>
              <a:avLst/>
              <a:gdLst>
                <a:gd name="textAreaLeft" fmla="*/ 0 w 37440"/>
                <a:gd name="textAreaRight" fmla="*/ 37800 w 37440"/>
                <a:gd name="textAreaTop" fmla="*/ 0 h 37080"/>
                <a:gd name="textAreaBottom" fmla="*/ 37440 h 37080"/>
              </a:gdLst>
              <a:ahLst/>
              <a:cxnLst/>
              <a:rect l="textAreaLeft" t="textAreaTop" r="textAreaRight" b="textAreaBottom"/>
              <a:pathLst>
                <a:path w="929" h="918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  <p:txBody>
            <a:bodyPr tIns="18720" bIns="18720" anchor="ctr">
              <a:noAutofit/>
            </a:bodyPr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 panose="05010000000000000000"/>
              </a:endParaRPr>
            </a:p>
          </p:txBody>
        </p:sp>
      </p:grpSp>
      <p:grpSp>
        <p:nvGrpSpPr>
          <p:cNvPr id="122" name="Google Shape;342;p41"/>
          <p:cNvGrpSpPr/>
          <p:nvPr/>
        </p:nvGrpSpPr>
        <p:grpSpPr>
          <a:xfrm>
            <a:off x="1666080" y="2953080"/>
            <a:ext cx="266400" cy="238320"/>
            <a:chOff x="1666080" y="2953080"/>
            <a:chExt cx="266400" cy="238320"/>
          </a:xfrm>
        </p:grpSpPr>
        <p:sp>
          <p:nvSpPr>
            <p:cNvPr id="123" name="Google Shape;343;p41"/>
            <p:cNvSpPr/>
            <p:nvPr/>
          </p:nvSpPr>
          <p:spPr>
            <a:xfrm>
              <a:off x="1675440" y="3037320"/>
              <a:ext cx="60840" cy="154080"/>
            </a:xfrm>
            <a:custGeom>
              <a:avLst/>
              <a:gdLst>
                <a:gd name="textAreaLeft" fmla="*/ 0 w 60840"/>
                <a:gd name="textAreaRight" fmla="*/ 61200 w 60840"/>
                <a:gd name="textAreaTop" fmla="*/ 0 h 154080"/>
                <a:gd name="textAreaBottom" fmla="*/ 154440 h 154080"/>
              </a:gdLst>
              <a:ahLst/>
              <a:cxnLst/>
              <a:rect l="textAreaLeft" t="textAreaTop" r="textAreaRight" b="textAreaBottom"/>
              <a:pathLst>
                <a:path w="1502" h="3787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  <p:txBody>
            <a:bodyPr tIns="77040" bIns="77040" anchor="ctr">
              <a:noAutofit/>
            </a:bodyPr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 panose="05010000000000000000"/>
              </a:endParaRPr>
            </a:p>
          </p:txBody>
        </p:sp>
        <p:sp>
          <p:nvSpPr>
            <p:cNvPr id="124" name="Google Shape;344;p41"/>
            <p:cNvSpPr/>
            <p:nvPr/>
          </p:nvSpPr>
          <p:spPr>
            <a:xfrm>
              <a:off x="1666080" y="2953080"/>
              <a:ext cx="70200" cy="70200"/>
            </a:xfrm>
            <a:custGeom>
              <a:avLst/>
              <a:gdLst>
                <a:gd name="textAreaLeft" fmla="*/ 0 w 70200"/>
                <a:gd name="textAreaRight" fmla="*/ 70560 w 70200"/>
                <a:gd name="textAreaTop" fmla="*/ 0 h 70200"/>
                <a:gd name="textAreaBottom" fmla="*/ 70560 h 70200"/>
              </a:gdLst>
              <a:ahLst/>
              <a:cxnLst/>
              <a:rect l="textAreaLeft" t="textAreaTop" r="textAreaRight" b="textAreaBottom"/>
              <a:pathLst>
                <a:path w="1728" h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  <p:txBody>
            <a:bodyPr tIns="35280" bIns="35280" anchor="ctr">
              <a:noAutofit/>
            </a:bodyPr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 panose="05010000000000000000"/>
              </a:endParaRPr>
            </a:p>
          </p:txBody>
        </p:sp>
        <p:sp>
          <p:nvSpPr>
            <p:cNvPr id="125" name="Google Shape;345;p41"/>
            <p:cNvSpPr/>
            <p:nvPr/>
          </p:nvSpPr>
          <p:spPr>
            <a:xfrm>
              <a:off x="1768680" y="3037320"/>
              <a:ext cx="163800" cy="154080"/>
            </a:xfrm>
            <a:custGeom>
              <a:avLst/>
              <a:gdLst>
                <a:gd name="textAreaLeft" fmla="*/ 0 w 163800"/>
                <a:gd name="textAreaRight" fmla="*/ 164160 w 163800"/>
                <a:gd name="textAreaTop" fmla="*/ 0 h 154080"/>
                <a:gd name="textAreaBottom" fmla="*/ 154440 h 154080"/>
              </a:gdLst>
              <a:ahLst/>
              <a:cxnLst/>
              <a:rect l="textAreaLeft" t="textAreaTop" r="textAreaRight" b="textAreaBottom"/>
              <a:pathLst>
                <a:path w="4026" h="3787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  <p:txBody>
            <a:bodyPr tIns="77040" bIns="77040" anchor="ctr">
              <a:noAutofit/>
            </a:bodyPr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 panose="05010000000000000000"/>
              </a:endParaRPr>
            </a:p>
          </p:txBody>
        </p:sp>
      </p:grpSp>
      <p:sp>
        <p:nvSpPr>
          <p:cNvPr id="126" name="Google Shape;346;p41"/>
          <p:cNvSpPr/>
          <p:nvPr/>
        </p:nvSpPr>
        <p:spPr>
          <a:xfrm>
            <a:off x="2530080" y="2953080"/>
            <a:ext cx="291240" cy="237600"/>
          </a:xfrm>
          <a:custGeom>
            <a:avLst/>
            <a:gdLst>
              <a:gd name="textAreaLeft" fmla="*/ 0 w 291240"/>
              <a:gd name="textAreaRight" fmla="*/ 291600 w 291240"/>
              <a:gd name="textAreaTop" fmla="*/ 0 h 237600"/>
              <a:gd name="textAreaBottom" fmla="*/ 237960 h 237600"/>
            </a:gdLst>
            <a:ahLst/>
            <a:cxnLst/>
            <a:rect l="textAreaLeft" t="textAreaTop" r="textAreaRight" b="textAreaBottom"/>
            <a:pathLst>
              <a:path w="7144" h="5835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tIns="91440" bIns="91440" anchor="ctr">
            <a:noAutofit/>
          </a:bodyPr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  <p:sp>
        <p:nvSpPr>
          <p:cNvPr id="127" name="Google Shape;347;p41"/>
          <p:cNvSpPr/>
          <p:nvPr/>
        </p:nvSpPr>
        <p:spPr>
          <a:xfrm flipH="1">
            <a:off x="5610240" y="1359720"/>
            <a:ext cx="3532680" cy="3783600"/>
          </a:xfrm>
          <a:prstGeom prst="round1Rect">
            <a:avLst>
              <a:gd name="adj" fmla="val 50000"/>
            </a:avLst>
          </a:prstGeom>
          <a:blipFill rotWithShape="0">
            <a:blip r:embed="rId1"/>
            <a:srcRect/>
            <a:stretch>
              <a:fillRect/>
            </a:stretch>
          </a:blip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 anchor="t">
            <a:noAutofit/>
          </a:bodyPr>
          <a:p>
            <a:endParaRPr lang="en-US" sz="1800" b="0" strike="noStrike" spc="-1">
              <a:solidFill>
                <a:srgbClr val="000000"/>
              </a:solidFill>
              <a:latin typeface="OpenSymbol" panose="05010000000000000000"/>
            </a:endParaRPr>
          </a:p>
        </p:txBody>
      </p:sp>
      <p:sp>
        <p:nvSpPr>
          <p:cNvPr id="128" name="Google Shape;348;p41"/>
          <p:cNvSpPr/>
          <p:nvPr/>
        </p:nvSpPr>
        <p:spPr>
          <a:xfrm>
            <a:off x="714240" y="3333600"/>
            <a:ext cx="2742840" cy="3083364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870823080" tIns="7708680" rIns="870823080" bIns="7708680" anchor="t">
            <a:spAutoFit/>
          </a:bodyPr>
          <a:p>
            <a:pPr defTabSz="914400">
              <a:lnSpc>
                <a:spcPct val="100000"/>
              </a:lnSpc>
              <a:spcBef>
                <a:spcPts val="300"/>
              </a:spcBef>
              <a:tabLst>
                <a:tab pos="0" algn="l"/>
              </a:tabLst>
            </a:pPr>
            <a:r>
              <a:rPr lang="en-GB" sz="1000" b="1" strike="noStrike" spc="-1">
                <a:solidFill>
                  <a:schemeClr val="dk1"/>
                </a:solidFill>
                <a:latin typeface="Arial" panose="020B0604020202020204"/>
              </a:rPr>
              <a:t>CREDITS:</a:t>
            </a:r>
            <a:r>
              <a:rPr lang="en-GB" sz="1000" b="0" strike="noStrike" spc="-1">
                <a:solidFill>
                  <a:schemeClr val="dk1"/>
                </a:solidFill>
                <a:latin typeface="Arial" panose="020B0604020202020204"/>
              </a:rPr>
              <a:t> This presentation template was created by </a:t>
            </a:r>
            <a:r>
              <a:rPr lang="en-GB" sz="1000" b="1" u="sng" strike="noStrike" spc="-1">
                <a:solidFill>
                  <a:schemeClr val="dk1"/>
                </a:solidFill>
                <a:uFillTx/>
                <a:latin typeface="Arial" panose="020B0604020202020204"/>
                <a:hlinkClick r:id="rId2"/>
              </a:rPr>
              <a:t>Slidesgo</a:t>
            </a:r>
            <a:r>
              <a:rPr lang="en-GB" sz="1000" b="0" strike="noStrike" spc="-1">
                <a:solidFill>
                  <a:schemeClr val="dk1"/>
                </a:solidFill>
                <a:latin typeface="Arial" panose="020B0604020202020204"/>
              </a:rPr>
              <a:t>, and includes icons, infographics &amp; images by </a:t>
            </a:r>
            <a:r>
              <a:rPr lang="en-GB" sz="1000" b="1" u="sng" strike="noStrike" spc="-1">
                <a:solidFill>
                  <a:schemeClr val="dk1"/>
                </a:solidFill>
                <a:uFillTx/>
                <a:latin typeface="Arial" panose="020B0604020202020204"/>
                <a:hlinkClick r:id="rId3"/>
              </a:rPr>
              <a:t>Freepik</a:t>
            </a:r>
            <a:r>
              <a:rPr lang="en-GB" sz="1000" b="0" u="sng" strike="noStrike" spc="-1">
                <a:solidFill>
                  <a:schemeClr val="dk1"/>
                </a:solidFill>
                <a:uFillTx/>
                <a:latin typeface="Arial" panose="020B0604020202020204"/>
              </a:rPr>
              <a:t> </a:t>
            </a:r>
            <a:endParaRPr lang="en-US" sz="10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165;p30"/>
          <p:cNvSpPr/>
          <p:nvPr/>
        </p:nvSpPr>
        <p:spPr>
          <a:xfrm flipH="1">
            <a:off x="0" y="0"/>
            <a:ext cx="3427920" cy="5143320"/>
          </a:xfrm>
          <a:prstGeom prst="round1Rect">
            <a:avLst>
              <a:gd name="adj" fmla="val 50000"/>
            </a:avLst>
          </a:prstGeom>
          <a:blipFill rotWithShape="0">
            <a:blip r:embed="rId1"/>
            <a:srcRect/>
            <a:stretch>
              <a:fillRect/>
            </a:stretch>
          </a:blip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 anchor="t">
            <a:noAutofit/>
          </a:bodyPr>
          <a:p>
            <a:endParaRPr lang="en-US" sz="1800" b="0" strike="noStrike" spc="-1">
              <a:solidFill>
                <a:srgbClr val="000000"/>
              </a:solidFill>
              <a:latin typeface="OpenSymbol" panose="05010000000000000000"/>
            </a:endParaRPr>
          </a:p>
        </p:txBody>
      </p:sp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0" y="3095640"/>
            <a:ext cx="3857400" cy="1514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4000" b="0" strike="noStrike" spc="-1">
                <a:solidFill>
                  <a:schemeClr val="dk1"/>
                </a:solidFill>
                <a:latin typeface="Atkinson Hyperlegible Next SemiBold"/>
                <a:ea typeface="Atkinson Hyperlegible Next SemiBold"/>
              </a:rPr>
              <a:t>Континенты</a:t>
            </a:r>
            <a:endParaRPr lang="fr-FR" sz="40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title"/>
          </p:nvPr>
        </p:nvSpPr>
        <p:spPr>
          <a:xfrm>
            <a:off x="714240" y="838080"/>
            <a:ext cx="1257120" cy="91404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rotWithShape="0">
              <a:srgbClr val="000000">
                <a:alpha val="50000"/>
              </a:srgbClr>
            </a:outerShdw>
          </a:effectLst>
        </p:spPr>
        <p:txBody>
          <a:bodyPr lIns="91440" tIns="91440" rIns="91440" bIns="91440" anchor="b">
            <a:normAutofit fontScale="81153"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6000" b="0" strike="noStrike" spc="-1">
                <a:solidFill>
                  <a:schemeClr val="dk2"/>
                </a:solidFill>
                <a:latin typeface="Atkinson Hyperlegible Next Medium"/>
                <a:ea typeface="Atkinson Hyperlegible Next Medium"/>
              </a:rPr>
              <a:t>01</a:t>
            </a:r>
            <a:endParaRPr lang="fr-FR" sz="60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82" name="Google Shape;168;p30"/>
          <p:cNvSpPr/>
          <p:nvPr/>
        </p:nvSpPr>
        <p:spPr>
          <a:xfrm>
            <a:off x="5867280" y="1095480"/>
            <a:ext cx="1428480" cy="39024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0" tIns="0" rIns="0" bIns="0" anchor="t">
            <a:norm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  <p:sp>
        <p:nvSpPr>
          <p:cNvPr id="83" name="Google Shape;169;p30"/>
          <p:cNvSpPr/>
          <p:nvPr/>
        </p:nvSpPr>
        <p:spPr>
          <a:xfrm>
            <a:off x="7372440" y="1104840"/>
            <a:ext cx="1056960" cy="38052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0" tIns="0" rIns="0" bIns="0" anchor="t">
            <a:norm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723960" y="790560"/>
            <a:ext cx="3895200" cy="1371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600" b="0" strike="noStrike" spc="-1">
                <a:solidFill>
                  <a:schemeClr val="dk1"/>
                </a:solidFill>
                <a:latin typeface="Atkinson Hyperlegible Next Medium"/>
                <a:ea typeface="Atkinson Hyperlegible Next Medium"/>
              </a:rPr>
              <a:t>Позиция и размеры</a:t>
            </a:r>
            <a:endParaRPr lang="fr-FR" sz="26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723960" y="2162160"/>
            <a:ext cx="3895200" cy="1733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1200" b="0" strike="noStrike" spc="-1">
                <a:solidFill>
                  <a:schemeClr val="dk1"/>
                </a:solidFill>
                <a:latin typeface="Albert Sans"/>
                <a:ea typeface="Albert Sans"/>
              </a:rPr>
              <a:t>На нашей планете семь континентов, каждый из которых имеет свои уникальные размеры и географическое положение. Азия — самый большой континент, а Австралия — самый маленький. Континенты расположены на различных широтах и долготах, что влияет на их климат и экосистемы.</a:t>
            </a:r>
            <a:endParaRPr lang="en-US" sz="12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  <p:sp>
        <p:nvSpPr>
          <p:cNvPr id="86" name="Google Shape;183;p32"/>
          <p:cNvSpPr/>
          <p:nvPr/>
        </p:nvSpPr>
        <p:spPr>
          <a:xfrm>
            <a:off x="5400000" y="0"/>
            <a:ext cx="3743640" cy="5143320"/>
          </a:xfrm>
          <a:prstGeom prst="round1Rect">
            <a:avLst>
              <a:gd name="adj" fmla="val 16667"/>
            </a:avLst>
          </a:prstGeom>
          <a:blipFill rotWithShape="0">
            <a:blip r:embed="rId1"/>
            <a:srcRect/>
            <a:stretch>
              <a:fillRect/>
            </a:stretch>
          </a:blip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 anchor="t">
            <a:noAutofit/>
          </a:bodyPr>
          <a:p>
            <a:endParaRPr lang="en-US" sz="1800" b="0" strike="noStrike" spc="-1">
              <a:solidFill>
                <a:srgbClr val="000000"/>
              </a:solidFill>
              <a:latin typeface="OpenSymbol" panose="05010000000000000000"/>
            </a:endParaRPr>
          </a:p>
        </p:txBody>
      </p:sp>
      <p:sp>
        <p:nvSpPr>
          <p:cNvPr id="87" name="Google Shape;184;p32"/>
          <p:cNvSpPr/>
          <p:nvPr/>
        </p:nvSpPr>
        <p:spPr>
          <a:xfrm>
            <a:off x="723960" y="3971880"/>
            <a:ext cx="1056960" cy="15300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0" tIns="0" r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r>
              <a:rPr lang="en-GB" sz="1000" b="0" strike="noStrike" spc="-1">
                <a:solidFill>
                  <a:schemeClr val="dk1"/>
                </a:solidFill>
                <a:latin typeface="Arial" panose="020B0604020202020204"/>
              </a:rPr>
              <a:t>↓</a:t>
            </a:r>
            <a:endParaRPr lang="en-US" sz="10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723960" y="447840"/>
            <a:ext cx="4762080" cy="8568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600" b="0" strike="noStrike" spc="-1">
                <a:solidFill>
                  <a:schemeClr val="dk1"/>
                </a:solidFill>
                <a:latin typeface="Atkinson Hyperlegible Next SemiBold"/>
                <a:ea typeface="Atkinson Hyperlegible Next SemiBold"/>
              </a:rPr>
              <a:t>Климат и экология</a:t>
            </a:r>
            <a:endParaRPr lang="fr-FR" sz="26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1533600" y="1866960"/>
            <a:ext cx="4295520" cy="1685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1200" b="0" strike="noStrike" spc="-1">
                <a:solidFill>
                  <a:schemeClr val="dk1"/>
                </a:solidFill>
                <a:latin typeface="Albert Sans"/>
                <a:ea typeface="Albert Sans"/>
              </a:rPr>
              <a:t>Континенты принимают различные климатические условия, от тропических до арктических. Это влияет на флору и фауну во всех уголках мира. Экосистемы континентов разнообразны и требуют защиты для сохранения биологического разнообразия.</a:t>
            </a:r>
            <a:endParaRPr lang="en-US" sz="12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  <p:sp>
        <p:nvSpPr>
          <p:cNvPr id="90" name="Google Shape;176;p31"/>
          <p:cNvSpPr/>
          <p:nvPr/>
        </p:nvSpPr>
        <p:spPr>
          <a:xfrm>
            <a:off x="723960" y="1924200"/>
            <a:ext cx="657000" cy="15300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0" tIns="0" r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r>
              <a:rPr lang="en-GB" sz="1000" b="0" strike="noStrike" spc="-1">
                <a:solidFill>
                  <a:schemeClr val="dk1"/>
                </a:solidFill>
                <a:latin typeface="Arial" panose="020B0604020202020204"/>
              </a:rPr>
              <a:t>→</a:t>
            </a:r>
            <a:endParaRPr lang="en-US" sz="10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723960" y="447840"/>
            <a:ext cx="4762080" cy="8568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600" b="0" strike="noStrike" spc="-1">
                <a:solidFill>
                  <a:schemeClr val="dk1"/>
                </a:solidFill>
                <a:latin typeface="Atkinson Hyperlegible Next SemiBold"/>
                <a:ea typeface="Atkinson Hyperlegible Next SemiBold"/>
              </a:rPr>
              <a:t>Население и культуры</a:t>
            </a:r>
            <a:endParaRPr lang="fr-FR" sz="26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subTitle"/>
          </p:nvPr>
        </p:nvSpPr>
        <p:spPr>
          <a:xfrm>
            <a:off x="1533600" y="1866960"/>
            <a:ext cx="4295520" cy="1685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1200" b="0" strike="noStrike" spc="-1">
                <a:solidFill>
                  <a:schemeClr val="dk1"/>
                </a:solidFill>
                <a:latin typeface="Albert Sans"/>
                <a:ea typeface="Albert Sans"/>
              </a:rPr>
              <a:t>На разных континентах проживают миллионы людей, которые представляют множество культур и традиций. Это разнообразие делает нашу планету уникальной. Каждое население имеет свои обычаи, язык и способы жизни, что влияет на взаимодействие между народами.</a:t>
            </a:r>
            <a:endParaRPr lang="en-US" sz="12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  <p:sp>
        <p:nvSpPr>
          <p:cNvPr id="93" name="Google Shape;176;p31"/>
          <p:cNvSpPr/>
          <p:nvPr/>
        </p:nvSpPr>
        <p:spPr>
          <a:xfrm>
            <a:off x="723960" y="1924200"/>
            <a:ext cx="657000" cy="15300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0" tIns="0" r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r>
              <a:rPr lang="en-GB" sz="1000" b="0" strike="noStrike" spc="-1">
                <a:solidFill>
                  <a:schemeClr val="dk1"/>
                </a:solidFill>
                <a:latin typeface="Arial" panose="020B0604020202020204"/>
              </a:rPr>
              <a:t>→</a:t>
            </a:r>
            <a:endParaRPr lang="en-US" sz="10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165;p30"/>
          <p:cNvSpPr/>
          <p:nvPr/>
        </p:nvSpPr>
        <p:spPr>
          <a:xfrm flipH="1">
            <a:off x="0" y="0"/>
            <a:ext cx="3427920" cy="5143320"/>
          </a:xfrm>
          <a:prstGeom prst="round1Rect">
            <a:avLst>
              <a:gd name="adj" fmla="val 50000"/>
            </a:avLst>
          </a:prstGeom>
          <a:blipFill rotWithShape="0">
            <a:blip r:embed="rId1"/>
            <a:srcRect/>
            <a:stretch>
              <a:fillRect/>
            </a:stretch>
          </a:blip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 anchor="t">
            <a:noAutofit/>
          </a:bodyPr>
          <a:p>
            <a:endParaRPr lang="en-US" sz="1800" b="0" strike="noStrike" spc="-1">
              <a:solidFill>
                <a:srgbClr val="000000"/>
              </a:solidFill>
              <a:latin typeface="OpenSymbol" panose="05010000000000000000"/>
            </a:endParaRPr>
          </a:p>
        </p:txBody>
      </p:sp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0" y="3095640"/>
            <a:ext cx="3857400" cy="1514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4000" b="0" strike="noStrike" spc="-1">
                <a:solidFill>
                  <a:schemeClr val="dk1"/>
                </a:solidFill>
                <a:latin typeface="Atkinson Hyperlegible Next SemiBold"/>
                <a:ea typeface="Atkinson Hyperlegible Next SemiBold"/>
              </a:rPr>
              <a:t>Природные ресурсы</a:t>
            </a:r>
            <a:endParaRPr lang="fr-FR" sz="40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title"/>
          </p:nvPr>
        </p:nvSpPr>
        <p:spPr>
          <a:xfrm>
            <a:off x="714240" y="838080"/>
            <a:ext cx="1257120" cy="91404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rotWithShape="0">
              <a:srgbClr val="000000">
                <a:alpha val="50000"/>
              </a:srgbClr>
            </a:outerShdw>
          </a:effectLst>
        </p:spPr>
        <p:txBody>
          <a:bodyPr lIns="91440" tIns="91440" rIns="91440" bIns="91440" anchor="b">
            <a:normAutofit fontScale="81153"/>
          </a:bodyPr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6000" b="0" strike="noStrike" spc="-1">
                <a:solidFill>
                  <a:schemeClr val="dk2"/>
                </a:solidFill>
                <a:latin typeface="Atkinson Hyperlegible Next Medium"/>
                <a:ea typeface="Atkinson Hyperlegible Next Medium"/>
              </a:rPr>
              <a:t>02</a:t>
            </a:r>
            <a:endParaRPr lang="fr-FR" sz="60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97" name="Google Shape;168;p30"/>
          <p:cNvSpPr/>
          <p:nvPr/>
        </p:nvSpPr>
        <p:spPr>
          <a:xfrm>
            <a:off x="5867280" y="1095480"/>
            <a:ext cx="1428480" cy="39024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0" tIns="0" rIns="0" bIns="0" anchor="t">
            <a:norm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  <p:sp>
        <p:nvSpPr>
          <p:cNvPr id="98" name="Google Shape;169;p30"/>
          <p:cNvSpPr/>
          <p:nvPr/>
        </p:nvSpPr>
        <p:spPr>
          <a:xfrm>
            <a:off x="7372440" y="1104840"/>
            <a:ext cx="1056960" cy="38052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0" tIns="0" rIns="0" bIns="0" anchor="t">
            <a:norm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723960" y="447840"/>
            <a:ext cx="4762080" cy="8568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600" b="0" strike="noStrike" spc="-1">
                <a:solidFill>
                  <a:schemeClr val="dk1"/>
                </a:solidFill>
                <a:latin typeface="Atkinson Hyperlegible Next SemiBold"/>
                <a:ea typeface="Atkinson Hyperlegible Next SemiBold"/>
              </a:rPr>
              <a:t>Типы ресурсов</a:t>
            </a:r>
            <a:endParaRPr lang="fr-FR" sz="26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subTitle"/>
          </p:nvPr>
        </p:nvSpPr>
        <p:spPr>
          <a:xfrm>
            <a:off x="1533600" y="1866960"/>
            <a:ext cx="4295520" cy="1685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1200" b="0" strike="noStrike" spc="-1">
                <a:solidFill>
                  <a:schemeClr val="dk1"/>
                </a:solidFill>
                <a:latin typeface="Albert Sans"/>
                <a:ea typeface="Albert Sans"/>
              </a:rPr>
              <a:t>Природные ресурсы делятся на возобновляемые и невозобновляемые. К первым относятся вода, леса и солнечная энергия, к вторым — нефть, уголь и природный газ. Важно понимать их значение для экономики и жизни общества.</a:t>
            </a:r>
            <a:endParaRPr lang="en-US" sz="12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  <p:sp>
        <p:nvSpPr>
          <p:cNvPr id="101" name="Google Shape;176;p31"/>
          <p:cNvSpPr/>
          <p:nvPr/>
        </p:nvSpPr>
        <p:spPr>
          <a:xfrm>
            <a:off x="723960" y="1924200"/>
            <a:ext cx="657000" cy="15300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0" tIns="0" r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r>
              <a:rPr lang="en-GB" sz="1000" b="0" strike="noStrike" spc="-1">
                <a:solidFill>
                  <a:schemeClr val="dk1"/>
                </a:solidFill>
                <a:latin typeface="Arial" panose="020B0604020202020204"/>
              </a:rPr>
              <a:t>→</a:t>
            </a:r>
            <a:endParaRPr lang="en-US" sz="10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723960" y="790560"/>
            <a:ext cx="3895200" cy="1371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600" b="0" strike="noStrike" spc="-1">
                <a:solidFill>
                  <a:schemeClr val="dk1"/>
                </a:solidFill>
                <a:latin typeface="Atkinson Hyperlegible Next Medium"/>
                <a:ea typeface="Atkinson Hyperlegible Next Medium"/>
              </a:rPr>
              <a:t>Использование и управление</a:t>
            </a:r>
            <a:endParaRPr lang="fr-FR" sz="26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723960" y="2162160"/>
            <a:ext cx="3895200" cy="1733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1200" b="0" strike="noStrike" spc="-1">
                <a:solidFill>
                  <a:schemeClr val="dk1"/>
                </a:solidFill>
                <a:latin typeface="Albert Sans"/>
                <a:ea typeface="Albert Sans"/>
              </a:rPr>
              <a:t>Эффективное использование природных ресурсов требует разумного подхода и устойчивого управления. Это включает в себя сохранение ресурсов, развитие альтернативных источников энергии и внедрение технологий для переработки и утилизации.</a:t>
            </a:r>
            <a:endParaRPr lang="en-US" sz="12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  <p:sp>
        <p:nvSpPr>
          <p:cNvPr id="104" name="Google Shape;183;p32"/>
          <p:cNvSpPr/>
          <p:nvPr/>
        </p:nvSpPr>
        <p:spPr>
          <a:xfrm>
            <a:off x="5400000" y="0"/>
            <a:ext cx="3743640" cy="5143320"/>
          </a:xfrm>
          <a:prstGeom prst="round1Rect">
            <a:avLst>
              <a:gd name="adj" fmla="val 16667"/>
            </a:avLst>
          </a:prstGeom>
          <a:blipFill rotWithShape="0">
            <a:blip r:embed="rId1"/>
            <a:srcRect/>
            <a:stretch>
              <a:fillRect/>
            </a:stretch>
          </a:blip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 anchor="t">
            <a:noAutofit/>
          </a:bodyPr>
          <a:p>
            <a:endParaRPr lang="en-US" sz="1800" b="0" strike="noStrike" spc="-1">
              <a:solidFill>
                <a:srgbClr val="000000"/>
              </a:solidFill>
              <a:latin typeface="OpenSymbol" panose="05010000000000000000"/>
            </a:endParaRPr>
          </a:p>
        </p:txBody>
      </p:sp>
      <p:sp>
        <p:nvSpPr>
          <p:cNvPr id="105" name="Google Shape;184;p32"/>
          <p:cNvSpPr/>
          <p:nvPr/>
        </p:nvSpPr>
        <p:spPr>
          <a:xfrm>
            <a:off x="723960" y="3971880"/>
            <a:ext cx="1056960" cy="15300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0" tIns="0" r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r>
              <a:rPr lang="en-GB" sz="1000" b="0" strike="noStrike" spc="-1">
                <a:solidFill>
                  <a:schemeClr val="dk1"/>
                </a:solidFill>
                <a:latin typeface="Arial" panose="020B0604020202020204"/>
              </a:rPr>
              <a:t>↓</a:t>
            </a:r>
            <a:endParaRPr lang="en-US" sz="10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723960" y="447840"/>
            <a:ext cx="4762080" cy="8568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600" b="0" strike="noStrike" spc="-1">
                <a:solidFill>
                  <a:schemeClr val="dk1"/>
                </a:solidFill>
                <a:latin typeface="Atkinson Hyperlegible Next SemiBold"/>
                <a:ea typeface="Atkinson Hyperlegible Next SemiBold"/>
              </a:rPr>
              <a:t>Экологические аспекты</a:t>
            </a:r>
            <a:endParaRPr lang="fr-FR" sz="2600" b="0" strike="noStrike" spc="-1">
              <a:solidFill>
                <a:schemeClr val="dk1"/>
              </a:solidFill>
              <a:latin typeface="Arial" panose="020B0604020202020204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subTitle"/>
          </p:nvPr>
        </p:nvSpPr>
        <p:spPr>
          <a:xfrm>
            <a:off x="1533600" y="1866960"/>
            <a:ext cx="4295520" cy="1685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1200" b="0" strike="noStrike" spc="-1">
                <a:solidFill>
                  <a:schemeClr val="dk1"/>
                </a:solidFill>
                <a:latin typeface="Albert Sans"/>
                <a:ea typeface="Albert Sans"/>
              </a:rPr>
              <a:t>Каждое воздействие на природу оставляет след, и это может вызвать экологические проблемы. Важно следить за состоянием окружающей среды и принимать меры для минимизации негативного воздействия на экосистемы. Образование об экологии критично для будущих поколений.</a:t>
            </a:r>
            <a:endParaRPr lang="en-US" sz="12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  <p:sp>
        <p:nvSpPr>
          <p:cNvPr id="108" name="Google Shape;176;p31"/>
          <p:cNvSpPr/>
          <p:nvPr/>
        </p:nvSpPr>
        <p:spPr>
          <a:xfrm>
            <a:off x="723960" y="1924200"/>
            <a:ext cx="657000" cy="15300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0" tIns="0" r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r>
              <a:rPr lang="en-GB" sz="1000" b="0" strike="noStrike" spc="-1">
                <a:solidFill>
                  <a:schemeClr val="dk1"/>
                </a:solidFill>
                <a:latin typeface="Arial" panose="020B0604020202020204"/>
              </a:rPr>
              <a:t>→</a:t>
            </a:r>
            <a:endParaRPr lang="en-US" sz="1000" b="0" strike="noStrike" spc="-1">
              <a:solidFill>
                <a:srgbClr val="FFFFFF"/>
              </a:solidFill>
              <a:latin typeface="OpenSymbol" panose="0501000000000000000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Multipurpose Business Template">
  <a:themeElements>
    <a:clrScheme name="Simple Light">
      <a:dk1>
        <a:srgbClr val="BFCE84"/>
      </a:dk1>
      <a:lt1>
        <a:srgbClr val="0E2A22"/>
      </a:lt1>
      <a:dk2>
        <a:srgbClr val="FFF9F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FCE84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Multipurpose Business Template">
  <a:themeElements>
    <a:clrScheme name="Simple Light">
      <a:dk1>
        <a:srgbClr val="BFCE84"/>
      </a:dk1>
      <a:lt1>
        <a:srgbClr val="0E2A22"/>
      </a:lt1>
      <a:dk2>
        <a:srgbClr val="FFF9F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FCE84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Multipurpose Business Template">
  <a:themeElements>
    <a:clrScheme name="Simple Light">
      <a:dk1>
        <a:srgbClr val="BFCE84"/>
      </a:dk1>
      <a:lt1>
        <a:srgbClr val="0E2A22"/>
      </a:lt1>
      <a:dk2>
        <a:srgbClr val="FFF9F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FCE84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Multipurpose Business Template">
  <a:themeElements>
    <a:clrScheme name="Simple Light">
      <a:dk1>
        <a:srgbClr val="BFCE84"/>
      </a:dk1>
      <a:lt1>
        <a:srgbClr val="0E2A22"/>
      </a:lt1>
      <a:dk2>
        <a:srgbClr val="FFF9F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FCE84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Multipurpose Business Template">
  <a:themeElements>
    <a:clrScheme name="Simple Light">
      <a:dk1>
        <a:srgbClr val="BFCE84"/>
      </a:dk1>
      <a:lt1>
        <a:srgbClr val="0E2A22"/>
      </a:lt1>
      <a:dk2>
        <a:srgbClr val="FFF9F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FCE84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Multipurpose Business Template">
  <a:themeElements>
    <a:clrScheme name="Simple Light">
      <a:dk1>
        <a:srgbClr val="BFCE84"/>
      </a:dk1>
      <a:lt1>
        <a:srgbClr val="0E2A22"/>
      </a:lt1>
      <a:dk2>
        <a:srgbClr val="FFF9F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FCE84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Multipurpose Business Template">
  <a:themeElements>
    <a:clrScheme name="Simple Light">
      <a:dk1>
        <a:srgbClr val="BFCE84"/>
      </a:dk1>
      <a:lt1>
        <a:srgbClr val="0E2A22"/>
      </a:lt1>
      <a:dk2>
        <a:srgbClr val="FFF9F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FCE84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Multipurpose Business Template">
  <a:themeElements>
    <a:clrScheme name="Simple Light">
      <a:dk1>
        <a:srgbClr val="BFCE84"/>
      </a:dk1>
      <a:lt1>
        <a:srgbClr val="0E2A22"/>
      </a:lt1>
      <a:dk2>
        <a:srgbClr val="FFF9F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FCE84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7.xml><?xml version="1.0" encoding="utf-8"?>
<a:theme xmlns:a="http://schemas.openxmlformats.org/drawingml/2006/main" name="Multipurpose Business Template">
  <a:themeElements>
    <a:clrScheme name="Simple Light">
      <a:dk1>
        <a:srgbClr val="BFCE84"/>
      </a:dk1>
      <a:lt1>
        <a:srgbClr val="0E2A22"/>
      </a:lt1>
      <a:dk2>
        <a:srgbClr val="FFF9F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FCE84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8.xml><?xml version="1.0" encoding="utf-8"?>
<a:theme xmlns:a="http://schemas.openxmlformats.org/drawingml/2006/main" name="Multipurpose Business Template">
  <a:themeElements>
    <a:clrScheme name="Simple Light">
      <a:dk1>
        <a:srgbClr val="BFCE84"/>
      </a:dk1>
      <a:lt1>
        <a:srgbClr val="0E2A22"/>
      </a:lt1>
      <a:dk2>
        <a:srgbClr val="FFF9F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FCE84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9.xml><?xml version="1.0" encoding="utf-8"?>
<a:theme xmlns:a="http://schemas.openxmlformats.org/drawingml/2006/main" name="Multipurpose Business Template">
  <a:themeElements>
    <a:clrScheme name="Simple Light">
      <a:dk1>
        <a:srgbClr val="BFCE84"/>
      </a:dk1>
      <a:lt1>
        <a:srgbClr val="0E2A22"/>
      </a:lt1>
      <a:dk2>
        <a:srgbClr val="FFF9F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FCE84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ultipurpose Business Template">
  <a:themeElements>
    <a:clrScheme name="Simple Light">
      <a:dk1>
        <a:srgbClr val="BFCE84"/>
      </a:dk1>
      <a:lt1>
        <a:srgbClr val="0E2A22"/>
      </a:lt1>
      <a:dk2>
        <a:srgbClr val="FFF9F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FCE84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Multipurpose Business Template">
  <a:themeElements>
    <a:clrScheme name="Simple Light">
      <a:dk1>
        <a:srgbClr val="BFCE84"/>
      </a:dk1>
      <a:lt1>
        <a:srgbClr val="0E2A22"/>
      </a:lt1>
      <a:dk2>
        <a:srgbClr val="FFF9F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FCE84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1.xml><?xml version="1.0" encoding="utf-8"?>
<a:theme xmlns:a="http://schemas.openxmlformats.org/drawingml/2006/main" name="Multipurpose Business Template">
  <a:themeElements>
    <a:clrScheme name="Simple Light">
      <a:dk1>
        <a:srgbClr val="BFCE84"/>
      </a:dk1>
      <a:lt1>
        <a:srgbClr val="0E2A22"/>
      </a:lt1>
      <a:dk2>
        <a:srgbClr val="FFF9F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FCE84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2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3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4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ultipurpose Business Template">
  <a:themeElements>
    <a:clrScheme name="Simple Light">
      <a:dk1>
        <a:srgbClr val="BFCE84"/>
      </a:dk1>
      <a:lt1>
        <a:srgbClr val="0E2A22"/>
      </a:lt1>
      <a:dk2>
        <a:srgbClr val="FFF9F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FCE84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Multipurpose Business Template">
  <a:themeElements>
    <a:clrScheme name="Simple Light">
      <a:dk1>
        <a:srgbClr val="BFCE84"/>
      </a:dk1>
      <a:lt1>
        <a:srgbClr val="0E2A22"/>
      </a:lt1>
      <a:dk2>
        <a:srgbClr val="FFF9F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FCE84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Multipurpose Business Template">
  <a:themeElements>
    <a:clrScheme name="Simple Light">
      <a:dk1>
        <a:srgbClr val="BFCE84"/>
      </a:dk1>
      <a:lt1>
        <a:srgbClr val="0E2A22"/>
      </a:lt1>
      <a:dk2>
        <a:srgbClr val="FFF9F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FCE84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Multipurpose Business Template">
  <a:themeElements>
    <a:clrScheme name="Simple Light">
      <a:dk1>
        <a:srgbClr val="BFCE84"/>
      </a:dk1>
      <a:lt1>
        <a:srgbClr val="0E2A22"/>
      </a:lt1>
      <a:dk2>
        <a:srgbClr val="FFF9F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FCE84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Multipurpose Business Template">
  <a:themeElements>
    <a:clrScheme name="Simple Light">
      <a:dk1>
        <a:srgbClr val="BFCE84"/>
      </a:dk1>
      <a:lt1>
        <a:srgbClr val="0E2A22"/>
      </a:lt1>
      <a:dk2>
        <a:srgbClr val="FFF9F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FCE84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Multipurpose Business Template">
  <a:themeElements>
    <a:clrScheme name="Simple Light">
      <a:dk1>
        <a:srgbClr val="BFCE84"/>
      </a:dk1>
      <a:lt1>
        <a:srgbClr val="0E2A22"/>
      </a:lt1>
      <a:dk2>
        <a:srgbClr val="FFF9F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FCE84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Multipurpose Business Template">
  <a:themeElements>
    <a:clrScheme name="Simple Light">
      <a:dk1>
        <a:srgbClr val="BFCE84"/>
      </a:dk1>
      <a:lt1>
        <a:srgbClr val="0E2A22"/>
      </a:lt1>
      <a:dk2>
        <a:srgbClr val="FFF9F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FCE84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2026</Words>
  <Application>WPS Presentation</Application>
  <PresentationFormat/>
  <Paragraphs>70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24</vt:i4>
      </vt:variant>
      <vt:variant>
        <vt:lpstr>幻灯片标题</vt:lpstr>
      </vt:variant>
      <vt:variant>
        <vt:i4>11</vt:i4>
      </vt:variant>
    </vt:vector>
  </HeadingPairs>
  <TitlesOfParts>
    <vt:vector size="48" baseType="lpstr">
      <vt:lpstr>Arial</vt:lpstr>
      <vt:lpstr>SimSun</vt:lpstr>
      <vt:lpstr>Wingdings</vt:lpstr>
      <vt:lpstr>Arial</vt:lpstr>
      <vt:lpstr>OpenSymbol</vt:lpstr>
      <vt:lpstr>Symbol</vt:lpstr>
      <vt:lpstr>Atkinson Hyperlegible Next Medium</vt:lpstr>
      <vt:lpstr>Bergamasco</vt:lpstr>
      <vt:lpstr>Atkinson Hyperlegible Next SemiBold</vt:lpstr>
      <vt:lpstr>Albert Sans</vt:lpstr>
      <vt:lpstr>Microsoft YaHei</vt:lpstr>
      <vt:lpstr>Arial Unicode MS</vt:lpstr>
      <vt:lpstr>Calibri</vt:lpstr>
      <vt:lpstr>Multipurpose Business Template</vt:lpstr>
      <vt:lpstr>Multipurpose Business Template</vt:lpstr>
      <vt:lpstr>Multipurpose Business Template</vt:lpstr>
      <vt:lpstr>Multipurpose Business Template</vt:lpstr>
      <vt:lpstr>Multipurpose Business Template</vt:lpstr>
      <vt:lpstr>Multipurpose Business Template</vt:lpstr>
      <vt:lpstr>Multipurpose Business Template</vt:lpstr>
      <vt:lpstr>Multipurpose Business Template</vt:lpstr>
      <vt:lpstr>Multipurpose Business Template</vt:lpstr>
      <vt:lpstr>Multipurpose Business Template</vt:lpstr>
      <vt:lpstr>Multipurpose Business Template</vt:lpstr>
      <vt:lpstr>Multipurpose Business Template</vt:lpstr>
      <vt:lpstr>Multipurpose Business Template</vt:lpstr>
      <vt:lpstr>Multipurpose Business Template</vt:lpstr>
      <vt:lpstr>Multipurpose Business Template</vt:lpstr>
      <vt:lpstr>Multipurpose Business Template</vt:lpstr>
      <vt:lpstr>Multipurpose Business Template</vt:lpstr>
      <vt:lpstr>Multipurpose Business Template</vt:lpstr>
      <vt:lpstr>Multipurpose Business Template</vt:lpstr>
      <vt:lpstr>Multipurpose Business Template</vt:lpstr>
      <vt:lpstr>Multipurpose Business Template</vt:lpstr>
      <vt:lpstr>Slidesgo Final Pages</vt:lpstr>
      <vt:lpstr>Slidesgo Final Pages</vt:lpstr>
      <vt:lpstr>Slidesgo Final Pages</vt:lpstr>
      <vt:lpstr>География</vt:lpstr>
      <vt:lpstr>01</vt:lpstr>
      <vt:lpstr>Позиция и размеры</vt:lpstr>
      <vt:lpstr>Климат и экология</vt:lpstr>
      <vt:lpstr>Население и культуры</vt:lpstr>
      <vt:lpstr>02</vt:lpstr>
      <vt:lpstr>Типы ресурсов</vt:lpstr>
      <vt:lpstr>Использование и управление</vt:lpstr>
      <vt:lpstr>Экологические аспекты</vt:lpstr>
      <vt:lpstr>Заключение</vt:lpstr>
      <vt:lpstr>Thank you!</vt:lpstr>
    </vt:vector>
  </TitlesOfParts>
  <Company>Microsoft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География</dc:title>
  <dc:creator/>
  <cp:lastModifiedBy>Valery Pleasant</cp:lastModifiedBy>
  <cp:revision>1</cp:revision>
  <dcterms:created xsi:type="dcterms:W3CDTF">2025-05-16T16:52:23Z</dcterms:created>
  <dcterms:modified xsi:type="dcterms:W3CDTF">2025-05-16T16:52:23Z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  <property fmtid="{D5CDD505-2E9C-101B-9397-08002B2CF9AE}" pid="3" name="ICV">
    <vt:lpwstr>C066C8D20FB047E196D02614E7E24B2F_12</vt:lpwstr>
  </property>
  <property fmtid="{D5CDD505-2E9C-101B-9397-08002B2CF9AE}" pid="4" name="KSOProductBuildVer">
    <vt:lpwstr>1049-12.2.0.21179</vt:lpwstr>
  </property>
</Properties>
</file>